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2.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
  </p:notesMasterIdLst>
  <p:sldIdLst>
    <p:sldId id="431" r:id="rId5"/>
  </p:sldIdLst>
  <p:sldSz cx="6858000" cy="12192000"/>
  <p:notesSz cx="6858000" cy="9144000"/>
  <p:custDataLst>
    <p:tags r:id="rId7"/>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20" userDrawn="1">
          <p15:clr>
            <a:srgbClr val="A4A3A4"/>
          </p15:clr>
        </p15:guide>
        <p15:guide id="2" pos="21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2C1F03-79AE-25E1-8B21-DB21614303E1}" name="Sarita Garapati" initials="SG" userId="S::Sarita.Garapati@dalberg.com::b69d7fdf-a3bc-4d1e-b2d3-e7ec26c709f0" providerId="AD"/>
  <p188:author id="{A6CF5A0D-44C7-6547-A432-E3534D4AE024}" name="Kusi Hornberger" initials="KH" userId="S::Kusi.Hornberger@dalberg.com::74e3a126-ca62-4861-a447-3fe74efb89fe" providerId="AD"/>
  <p188:author id="{3D2EFB7B-AB16-8A53-CE9F-AABB13C18A53}" name="Mariana Noguera" initials="MNP" userId="Mariana Nogue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D3E5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F09CD73-D7D6-4EDC-B645-B0126EB2BBE4}" v="107" dt="2025-11-12T23:27:56.45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29" d="100"/>
          <a:sy n="29" d="100"/>
        </p:scale>
        <p:origin x="2304" y="44"/>
      </p:cViewPr>
      <p:guideLst>
        <p:guide orient="horz" pos="49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13" Type="http://schemas.microsoft.com/office/2015/10/relationships/revisionInfo" Target="revisionInfo.xml"/><Relationship Id="rId3" Type="http://schemas.openxmlformats.org/officeDocument/2006/relationships/customXml" Target="../customXml/item3.xml"/><Relationship Id="rId7" Type="http://schemas.openxmlformats.org/officeDocument/2006/relationships/tags" Target="tags/tag1.xml"/><Relationship Id="rId12" Type="http://schemas.microsoft.com/office/2016/11/relationships/changesInfo" Target="changesInfos/changesInfo1.xml"/><Relationship Id="rId2" Type="http://schemas.openxmlformats.org/officeDocument/2006/relationships/customXml" Target="../customXml/item2.xml"/><Relationship Id="rId1" Type="http://schemas.openxmlformats.org/officeDocument/2006/relationships/customXml" Target="../customXml/item1.xml"/><Relationship Id="rId6" Type="http://schemas.openxmlformats.org/officeDocument/2006/relationships/notesMaster" Target="notesMasters/notesMaster1.xml"/><Relationship Id="rId11"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viewProps" Target="viewProps.xml"/><Relationship Id="rId14"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annesa Ladino" userId="b79c9295-eba5-4d0c-a43c-05dd6a0d502a" providerId="ADAL" clId="{96DE7F5D-089A-43DD-A375-EC9CF2C09950}"/>
    <pc:docChg chg="custSel modSld">
      <pc:chgData name="Vannesa Ladino" userId="b79c9295-eba5-4d0c-a43c-05dd6a0d502a" providerId="ADAL" clId="{96DE7F5D-089A-43DD-A375-EC9CF2C09950}" dt="2025-11-12T23:27:56.453" v="257"/>
      <pc:docMkLst>
        <pc:docMk/>
      </pc:docMkLst>
      <pc:sldChg chg="addSp delSp modSp mod">
        <pc:chgData name="Vannesa Ladino" userId="b79c9295-eba5-4d0c-a43c-05dd6a0d502a" providerId="ADAL" clId="{96DE7F5D-089A-43DD-A375-EC9CF2C09950}" dt="2025-11-12T23:27:56.453" v="257"/>
        <pc:sldMkLst>
          <pc:docMk/>
          <pc:sldMk cId="145586744" sldId="431"/>
        </pc:sldMkLst>
        <pc:spChg chg="add del mod modVis">
          <ac:chgData name="Vannesa Ladino" userId="b79c9295-eba5-4d0c-a43c-05dd6a0d502a" providerId="ADAL" clId="{96DE7F5D-089A-43DD-A375-EC9CF2C09950}" dt="2025-11-12T23:27:56.453" v="255"/>
          <ac:spMkLst>
            <pc:docMk/>
            <pc:sldMk cId="145586744" sldId="431"/>
            <ac:spMk id="4" creationId="{97816CA0-430B-D1CE-F6C5-11169766C823}"/>
          </ac:spMkLst>
        </pc:spChg>
        <pc:spChg chg="mod ord">
          <ac:chgData name="Vannesa Ladino" userId="b79c9295-eba5-4d0c-a43c-05dd6a0d502a" providerId="ADAL" clId="{96DE7F5D-089A-43DD-A375-EC9CF2C09950}" dt="2025-11-12T23:27:56.403" v="165"/>
          <ac:spMkLst>
            <pc:docMk/>
            <pc:sldMk cId="145586744" sldId="431"/>
            <ac:spMk id="9" creationId="{D1A9E8B4-D552-7976-3F48-1646D99B27E5}"/>
          </ac:spMkLst>
        </pc:spChg>
        <pc:spChg chg="add mod">
          <ac:chgData name="Vannesa Ladino" userId="b79c9295-eba5-4d0c-a43c-05dd6a0d502a" providerId="ADAL" clId="{96DE7F5D-089A-43DD-A375-EC9CF2C09950}" dt="2025-11-12T23:27:56.435" v="219"/>
          <ac:spMkLst>
            <pc:docMk/>
            <pc:sldMk cId="145586744" sldId="431"/>
            <ac:spMk id="13" creationId="{748EC337-396B-446E-885A-09F3CFD2A9BA}"/>
          </ac:spMkLst>
        </pc:spChg>
        <pc:spChg chg="mod">
          <ac:chgData name="Vannesa Ladino" userId="b79c9295-eba5-4d0c-a43c-05dd6a0d502a" providerId="ADAL" clId="{96DE7F5D-089A-43DD-A375-EC9CF2C09950}" dt="2025-11-12T23:27:56.427" v="212"/>
          <ac:spMkLst>
            <pc:docMk/>
            <pc:sldMk cId="145586744" sldId="431"/>
            <ac:spMk id="16" creationId="{FA55FB29-4174-2CA6-B7C6-18B3416AB2AD}"/>
          </ac:spMkLst>
        </pc:spChg>
        <pc:spChg chg="mod">
          <ac:chgData name="Vannesa Ladino" userId="b79c9295-eba5-4d0c-a43c-05dd6a0d502a" providerId="ADAL" clId="{96DE7F5D-089A-43DD-A375-EC9CF2C09950}" dt="2025-11-12T23:27:56.427" v="213"/>
          <ac:spMkLst>
            <pc:docMk/>
            <pc:sldMk cId="145586744" sldId="431"/>
            <ac:spMk id="24" creationId="{DCA5350A-5885-54FE-7ABF-906981A28C2D}"/>
          </ac:spMkLst>
        </pc:spChg>
        <pc:spChg chg="mod">
          <ac:chgData name="Vannesa Ladino" userId="b79c9295-eba5-4d0c-a43c-05dd6a0d502a" providerId="ADAL" clId="{96DE7F5D-089A-43DD-A375-EC9CF2C09950}" dt="2025-11-12T23:27:56.427" v="214"/>
          <ac:spMkLst>
            <pc:docMk/>
            <pc:sldMk cId="145586744" sldId="431"/>
            <ac:spMk id="31" creationId="{0823F600-33C3-676D-8735-A762B77A5678}"/>
          </ac:spMkLst>
        </pc:spChg>
        <pc:spChg chg="mod">
          <ac:chgData name="Vannesa Ladino" userId="b79c9295-eba5-4d0c-a43c-05dd6a0d502a" providerId="ADAL" clId="{96DE7F5D-089A-43DD-A375-EC9CF2C09950}" dt="2025-11-12T23:27:56.427" v="215"/>
          <ac:spMkLst>
            <pc:docMk/>
            <pc:sldMk cId="145586744" sldId="431"/>
            <ac:spMk id="32" creationId="{62E53D9E-CF44-4850-E6E6-637820D28775}"/>
          </ac:spMkLst>
        </pc:spChg>
        <pc:spChg chg="mod">
          <ac:chgData name="Vannesa Ladino" userId="b79c9295-eba5-4d0c-a43c-05dd6a0d502a" providerId="ADAL" clId="{96DE7F5D-089A-43DD-A375-EC9CF2C09950}" dt="2025-11-12T23:27:56.427" v="216"/>
          <ac:spMkLst>
            <pc:docMk/>
            <pc:sldMk cId="145586744" sldId="431"/>
            <ac:spMk id="33" creationId="{D97317F4-DB1C-9A09-CFA4-5456C707EF07}"/>
          </ac:spMkLst>
        </pc:spChg>
        <pc:spChg chg="mod">
          <ac:chgData name="Vannesa Ladino" userId="b79c9295-eba5-4d0c-a43c-05dd6a0d502a" providerId="ADAL" clId="{96DE7F5D-089A-43DD-A375-EC9CF2C09950}" dt="2025-11-12T23:27:56.435" v="217"/>
          <ac:spMkLst>
            <pc:docMk/>
            <pc:sldMk cId="145586744" sldId="431"/>
            <ac:spMk id="34" creationId="{AE9735DE-7ADB-8132-2D39-5741DC63DAFE}"/>
          </ac:spMkLst>
        </pc:spChg>
        <pc:spChg chg="mod">
          <ac:chgData name="Vannesa Ladino" userId="b79c9295-eba5-4d0c-a43c-05dd6a0d502a" providerId="ADAL" clId="{96DE7F5D-089A-43DD-A375-EC9CF2C09950}" dt="2025-11-12T23:27:56.435" v="218"/>
          <ac:spMkLst>
            <pc:docMk/>
            <pc:sldMk cId="145586744" sldId="431"/>
            <ac:spMk id="35" creationId="{EDF94F8B-F88C-4559-470D-151B5B70A050}"/>
          </ac:spMkLst>
        </pc:spChg>
        <pc:spChg chg="mod ord">
          <ac:chgData name="Vannesa Ladino" userId="b79c9295-eba5-4d0c-a43c-05dd6a0d502a" providerId="ADAL" clId="{96DE7F5D-089A-43DD-A375-EC9CF2C09950}" dt="2025-11-12T23:27:56.437" v="221"/>
          <ac:spMkLst>
            <pc:docMk/>
            <pc:sldMk cId="145586744" sldId="431"/>
            <ac:spMk id="59" creationId="{E6898CFF-EFC4-D14B-08FA-2C46F0DAFF19}"/>
          </ac:spMkLst>
        </pc:spChg>
        <pc:spChg chg="mod ord">
          <ac:chgData name="Vannesa Ladino" userId="b79c9295-eba5-4d0c-a43c-05dd6a0d502a" providerId="ADAL" clId="{96DE7F5D-089A-43DD-A375-EC9CF2C09950}" dt="2025-11-12T23:27:56.439" v="223"/>
          <ac:spMkLst>
            <pc:docMk/>
            <pc:sldMk cId="145586744" sldId="431"/>
            <ac:spMk id="63" creationId="{C2CB880C-4AA0-3E4B-1299-490EB7E7D2F2}"/>
          </ac:spMkLst>
        </pc:spChg>
        <pc:spChg chg="mod ord">
          <ac:chgData name="Vannesa Ladino" userId="b79c9295-eba5-4d0c-a43c-05dd6a0d502a" providerId="ADAL" clId="{96DE7F5D-089A-43DD-A375-EC9CF2C09950}" dt="2025-11-12T23:27:56.403" v="181"/>
          <ac:spMkLst>
            <pc:docMk/>
            <pc:sldMk cId="145586744" sldId="431"/>
            <ac:spMk id="256" creationId="{1F4858BD-5B61-58D8-E174-252DC1C457DA}"/>
          </ac:spMkLst>
        </pc:spChg>
        <pc:spChg chg="mod">
          <ac:chgData name="Vannesa Ladino" userId="b79c9295-eba5-4d0c-a43c-05dd6a0d502a" providerId="ADAL" clId="{96DE7F5D-089A-43DD-A375-EC9CF2C09950}" dt="2025-11-12T23:27:56.403" v="182"/>
          <ac:spMkLst>
            <pc:docMk/>
            <pc:sldMk cId="145586744" sldId="431"/>
            <ac:spMk id="257" creationId="{FDC8D3B3-BD8E-171B-4CE9-24E995C983BA}"/>
          </ac:spMkLst>
        </pc:spChg>
        <pc:spChg chg="mod ord">
          <ac:chgData name="Vannesa Ladino" userId="b79c9295-eba5-4d0c-a43c-05dd6a0d502a" providerId="ADAL" clId="{96DE7F5D-089A-43DD-A375-EC9CF2C09950}" dt="2025-11-12T23:27:56.403" v="184"/>
          <ac:spMkLst>
            <pc:docMk/>
            <pc:sldMk cId="145586744" sldId="431"/>
            <ac:spMk id="258" creationId="{C0B6FF6D-E5B5-9C10-5B4E-D0E29C324970}"/>
          </ac:spMkLst>
        </pc:spChg>
        <pc:spChg chg="mod">
          <ac:chgData name="Vannesa Ladino" userId="b79c9295-eba5-4d0c-a43c-05dd6a0d502a" providerId="ADAL" clId="{96DE7F5D-089A-43DD-A375-EC9CF2C09950}" dt="2025-11-12T23:27:56.403" v="185"/>
          <ac:spMkLst>
            <pc:docMk/>
            <pc:sldMk cId="145586744" sldId="431"/>
            <ac:spMk id="259" creationId="{517B3254-4C55-7407-C2CC-9E60841EB179}"/>
          </ac:spMkLst>
        </pc:spChg>
        <pc:spChg chg="mod">
          <ac:chgData name="Vannesa Ladino" userId="b79c9295-eba5-4d0c-a43c-05dd6a0d502a" providerId="ADAL" clId="{96DE7F5D-089A-43DD-A375-EC9CF2C09950}" dt="2025-11-12T23:27:56.403" v="186"/>
          <ac:spMkLst>
            <pc:docMk/>
            <pc:sldMk cId="145586744" sldId="431"/>
            <ac:spMk id="260" creationId="{2A9BA5AE-E2A3-3F8B-4781-42C32B75D5A9}"/>
          </ac:spMkLst>
        </pc:spChg>
        <pc:spChg chg="mod">
          <ac:chgData name="Vannesa Ladino" userId="b79c9295-eba5-4d0c-a43c-05dd6a0d502a" providerId="ADAL" clId="{96DE7F5D-089A-43DD-A375-EC9CF2C09950}" dt="2025-11-12T23:27:56.418" v="187"/>
          <ac:spMkLst>
            <pc:docMk/>
            <pc:sldMk cId="145586744" sldId="431"/>
            <ac:spMk id="261" creationId="{7A8C9B74-415D-6AD4-5D29-0093A6F7B864}"/>
          </ac:spMkLst>
        </pc:spChg>
        <pc:spChg chg="mod ord">
          <ac:chgData name="Vannesa Ladino" userId="b79c9295-eba5-4d0c-a43c-05dd6a0d502a" providerId="ADAL" clId="{96DE7F5D-089A-43DD-A375-EC9CF2C09950}" dt="2025-11-12T23:27:56.419" v="189"/>
          <ac:spMkLst>
            <pc:docMk/>
            <pc:sldMk cId="145586744" sldId="431"/>
            <ac:spMk id="263" creationId="{3CC34B8A-1F7B-C3E2-BEA2-22CA410F606C}"/>
          </ac:spMkLst>
        </pc:spChg>
        <pc:spChg chg="mod ord">
          <ac:chgData name="Vannesa Ladino" userId="b79c9295-eba5-4d0c-a43c-05dd6a0d502a" providerId="ADAL" clId="{96DE7F5D-089A-43DD-A375-EC9CF2C09950}" dt="2025-11-12T23:27:56.419" v="191"/>
          <ac:spMkLst>
            <pc:docMk/>
            <pc:sldMk cId="145586744" sldId="431"/>
            <ac:spMk id="264" creationId="{251CCBCF-AD93-9277-E557-3445F187FABA}"/>
          </ac:spMkLst>
        </pc:spChg>
        <pc:spChg chg="mod ord">
          <ac:chgData name="Vannesa Ladino" userId="b79c9295-eba5-4d0c-a43c-05dd6a0d502a" providerId="ADAL" clId="{96DE7F5D-089A-43DD-A375-EC9CF2C09950}" dt="2025-11-12T23:27:56.419" v="193"/>
          <ac:spMkLst>
            <pc:docMk/>
            <pc:sldMk cId="145586744" sldId="431"/>
            <ac:spMk id="265" creationId="{4A23C003-AFCF-C2B4-4303-ED839B926588}"/>
          </ac:spMkLst>
        </pc:spChg>
        <pc:spChg chg="mod ord">
          <ac:chgData name="Vannesa Ladino" userId="b79c9295-eba5-4d0c-a43c-05dd6a0d502a" providerId="ADAL" clId="{96DE7F5D-089A-43DD-A375-EC9CF2C09950}" dt="2025-11-12T23:27:56.439" v="225"/>
          <ac:spMkLst>
            <pc:docMk/>
            <pc:sldMk cId="145586744" sldId="431"/>
            <ac:spMk id="266" creationId="{F50EDB55-8BBA-E04E-69D8-08B8BF21B891}"/>
          </ac:spMkLst>
        </pc:spChg>
        <pc:spChg chg="mod">
          <ac:chgData name="Vannesa Ladino" userId="b79c9295-eba5-4d0c-a43c-05dd6a0d502a" providerId="ADAL" clId="{96DE7F5D-089A-43DD-A375-EC9CF2C09950}" dt="2025-11-12T23:27:56.419" v="194"/>
          <ac:spMkLst>
            <pc:docMk/>
            <pc:sldMk cId="145586744" sldId="431"/>
            <ac:spMk id="267" creationId="{A780ABE4-F8D3-BC4A-CFB0-D480A83F18EB}"/>
          </ac:spMkLst>
        </pc:spChg>
        <pc:spChg chg="mod">
          <ac:chgData name="Vannesa Ladino" userId="b79c9295-eba5-4d0c-a43c-05dd6a0d502a" providerId="ADAL" clId="{96DE7F5D-089A-43DD-A375-EC9CF2C09950}" dt="2025-11-12T23:27:56.419" v="195"/>
          <ac:spMkLst>
            <pc:docMk/>
            <pc:sldMk cId="145586744" sldId="431"/>
            <ac:spMk id="268" creationId="{5629DF1F-D3D6-EDD7-409C-78F9F18E8D23}"/>
          </ac:spMkLst>
        </pc:spChg>
        <pc:spChg chg="mod">
          <ac:chgData name="Vannesa Ladino" userId="b79c9295-eba5-4d0c-a43c-05dd6a0d502a" providerId="ADAL" clId="{96DE7F5D-089A-43DD-A375-EC9CF2C09950}" dt="2025-11-12T23:27:56.419" v="196"/>
          <ac:spMkLst>
            <pc:docMk/>
            <pc:sldMk cId="145586744" sldId="431"/>
            <ac:spMk id="269" creationId="{6E7E1977-FBD4-4277-542B-7AD845E741D0}"/>
          </ac:spMkLst>
        </pc:spChg>
        <pc:spChg chg="mod ord">
          <ac:chgData name="Vannesa Ladino" userId="b79c9295-eba5-4d0c-a43c-05dd6a0d502a" providerId="ADAL" clId="{96DE7F5D-089A-43DD-A375-EC9CF2C09950}" dt="2025-11-12T23:27:56.419" v="198"/>
          <ac:spMkLst>
            <pc:docMk/>
            <pc:sldMk cId="145586744" sldId="431"/>
            <ac:spMk id="270" creationId="{5D52C442-2EDC-FC74-38C1-9408FFF77030}"/>
          </ac:spMkLst>
        </pc:spChg>
        <pc:spChg chg="mod ord">
          <ac:chgData name="Vannesa Ladino" userId="b79c9295-eba5-4d0c-a43c-05dd6a0d502a" providerId="ADAL" clId="{96DE7F5D-089A-43DD-A375-EC9CF2C09950}" dt="2025-11-12T23:27:56.443" v="231"/>
          <ac:spMkLst>
            <pc:docMk/>
            <pc:sldMk cId="145586744" sldId="431"/>
            <ac:spMk id="290" creationId="{0C3EFB21-3230-6814-BC94-75CF29C04ABC}"/>
          </ac:spMkLst>
        </pc:spChg>
        <pc:spChg chg="mod ord">
          <ac:chgData name="Vannesa Ladino" userId="b79c9295-eba5-4d0c-a43c-05dd6a0d502a" providerId="ADAL" clId="{96DE7F5D-089A-43DD-A375-EC9CF2C09950}" dt="2025-11-12T23:27:56.444" v="233"/>
          <ac:spMkLst>
            <pc:docMk/>
            <pc:sldMk cId="145586744" sldId="431"/>
            <ac:spMk id="294" creationId="{CD33EBBA-65A5-3626-4042-82A028E13F64}"/>
          </ac:spMkLst>
        </pc:spChg>
        <pc:spChg chg="mod ord">
          <ac:chgData name="Vannesa Ladino" userId="b79c9295-eba5-4d0c-a43c-05dd6a0d502a" providerId="ADAL" clId="{96DE7F5D-089A-43DD-A375-EC9CF2C09950}" dt="2025-11-12T23:27:56.427" v="203"/>
          <ac:spMkLst>
            <pc:docMk/>
            <pc:sldMk cId="145586744" sldId="431"/>
            <ac:spMk id="313" creationId="{A42500B9-68AA-F93A-3C8C-05F452DBBB26}"/>
          </ac:spMkLst>
        </pc:spChg>
        <pc:spChg chg="mod ord">
          <ac:chgData name="Vannesa Ladino" userId="b79c9295-eba5-4d0c-a43c-05dd6a0d502a" providerId="ADAL" clId="{96DE7F5D-089A-43DD-A375-EC9CF2C09950}" dt="2025-11-12T23:27:56.403" v="167"/>
          <ac:spMkLst>
            <pc:docMk/>
            <pc:sldMk cId="145586744" sldId="431"/>
            <ac:spMk id="314" creationId="{541188E4-C5D3-2E7B-B10A-78DFA7D32DF0}"/>
          </ac:spMkLst>
        </pc:spChg>
        <pc:spChg chg="mod ord">
          <ac:chgData name="Vannesa Ladino" userId="b79c9295-eba5-4d0c-a43c-05dd6a0d502a" providerId="ADAL" clId="{96DE7F5D-089A-43DD-A375-EC9CF2C09950}" dt="2025-11-12T23:27:56.427" v="205"/>
          <ac:spMkLst>
            <pc:docMk/>
            <pc:sldMk cId="145586744" sldId="431"/>
            <ac:spMk id="326" creationId="{D3F64B0A-4AAE-3EC2-26D8-6F78377C834B}"/>
          </ac:spMkLst>
        </pc:spChg>
        <pc:spChg chg="mod ord">
          <ac:chgData name="Vannesa Ladino" userId="b79c9295-eba5-4d0c-a43c-05dd6a0d502a" providerId="ADAL" clId="{96DE7F5D-089A-43DD-A375-EC9CF2C09950}" dt="2025-11-12T23:27:56.445" v="235"/>
          <ac:spMkLst>
            <pc:docMk/>
            <pc:sldMk cId="145586744" sldId="431"/>
            <ac:spMk id="354" creationId="{29905B5F-5749-0668-FD25-8F73F6598EBD}"/>
          </ac:spMkLst>
        </pc:spChg>
        <pc:spChg chg="mod ord">
          <ac:chgData name="Vannesa Ladino" userId="b79c9295-eba5-4d0c-a43c-05dd6a0d502a" providerId="ADAL" clId="{96DE7F5D-089A-43DD-A375-EC9CF2C09950}" dt="2025-11-12T23:27:56.445" v="237"/>
          <ac:spMkLst>
            <pc:docMk/>
            <pc:sldMk cId="145586744" sldId="431"/>
            <ac:spMk id="355" creationId="{CF41E603-F1F2-24C9-43F2-CEAE07406CFA}"/>
          </ac:spMkLst>
        </pc:spChg>
        <pc:spChg chg="mod ord">
          <ac:chgData name="Vannesa Ladino" userId="b79c9295-eba5-4d0c-a43c-05dd6a0d502a" providerId="ADAL" clId="{96DE7F5D-089A-43DD-A375-EC9CF2C09950}" dt="2025-11-12T23:27:56.447" v="239"/>
          <ac:spMkLst>
            <pc:docMk/>
            <pc:sldMk cId="145586744" sldId="431"/>
            <ac:spMk id="356" creationId="{09E147DF-5951-5CC7-E5E7-F200E17A867A}"/>
          </ac:spMkLst>
        </pc:spChg>
        <pc:spChg chg="mod ord">
          <ac:chgData name="Vannesa Ladino" userId="b79c9295-eba5-4d0c-a43c-05dd6a0d502a" providerId="ADAL" clId="{96DE7F5D-089A-43DD-A375-EC9CF2C09950}" dt="2025-11-12T23:27:56.447" v="241"/>
          <ac:spMkLst>
            <pc:docMk/>
            <pc:sldMk cId="145586744" sldId="431"/>
            <ac:spMk id="357" creationId="{557C05CC-A690-AB99-1E9D-CCD007F958DF}"/>
          </ac:spMkLst>
        </pc:spChg>
        <pc:grpChg chg="mod ord">
          <ac:chgData name="Vannesa Ladino" userId="b79c9295-eba5-4d0c-a43c-05dd6a0d502a" providerId="ADAL" clId="{96DE7F5D-089A-43DD-A375-EC9CF2C09950}" dt="2025-11-12T23:27:56.403" v="171"/>
          <ac:grpSpMkLst>
            <pc:docMk/>
            <pc:sldMk cId="145586744" sldId="431"/>
            <ac:grpSpMk id="2" creationId="{3DF4047E-EEBE-0A0C-5092-F8645123A7C2}"/>
          </ac:grpSpMkLst>
        </pc:grpChg>
        <pc:grpChg chg="mod ord">
          <ac:chgData name="Vannesa Ladino" userId="b79c9295-eba5-4d0c-a43c-05dd6a0d502a" providerId="ADAL" clId="{96DE7F5D-089A-43DD-A375-EC9CF2C09950}" dt="2025-11-12T23:27:56.403" v="169"/>
          <ac:grpSpMkLst>
            <pc:docMk/>
            <pc:sldMk cId="145586744" sldId="431"/>
            <ac:grpSpMk id="5" creationId="{F20CBF2D-5D89-DC84-D0CC-7EE17A8752E2}"/>
          </ac:grpSpMkLst>
        </pc:grpChg>
        <pc:grpChg chg="mod ord">
          <ac:chgData name="Vannesa Ladino" userId="b79c9295-eba5-4d0c-a43c-05dd6a0d502a" providerId="ADAL" clId="{96DE7F5D-089A-43DD-A375-EC9CF2C09950}" dt="2025-11-12T23:27:56.403" v="173"/>
          <ac:grpSpMkLst>
            <pc:docMk/>
            <pc:sldMk cId="145586744" sldId="431"/>
            <ac:grpSpMk id="6" creationId="{CE3AB7DE-469A-0CC6-045F-574C3CBA4E08}"/>
          </ac:grpSpMkLst>
        </pc:grpChg>
        <pc:grpChg chg="mod ord">
          <ac:chgData name="Vannesa Ladino" userId="b79c9295-eba5-4d0c-a43c-05dd6a0d502a" providerId="ADAL" clId="{96DE7F5D-089A-43DD-A375-EC9CF2C09950}" dt="2025-11-12T23:27:56.419" v="200"/>
          <ac:grpSpMkLst>
            <pc:docMk/>
            <pc:sldMk cId="145586744" sldId="431"/>
            <ac:grpSpMk id="307" creationId="{071E0F68-BACA-8A84-7BC0-9733C9DCF823}"/>
          </ac:grpSpMkLst>
        </pc:grpChg>
        <pc:grpChg chg="mod">
          <ac:chgData name="Vannesa Ladino" userId="b79c9295-eba5-4d0c-a43c-05dd6a0d502a" providerId="ADAL" clId="{96DE7F5D-089A-43DD-A375-EC9CF2C09950}" dt="2025-11-12T23:27:56.442" v="228"/>
          <ac:grpSpMkLst>
            <pc:docMk/>
            <pc:sldMk cId="145586744" sldId="431"/>
            <ac:grpSpMk id="374" creationId="{11B0B606-C651-5F73-E171-F505C7537DBB}"/>
          </ac:grpSpMkLst>
        </pc:grpChg>
        <pc:grpChg chg="mod">
          <ac:chgData name="Vannesa Ladino" userId="b79c9295-eba5-4d0c-a43c-05dd6a0d502a" providerId="ADAL" clId="{96DE7F5D-089A-43DD-A375-EC9CF2C09950}" dt="2025-11-12T23:27:56.443" v="229"/>
          <ac:grpSpMkLst>
            <pc:docMk/>
            <pc:sldMk cId="145586744" sldId="431"/>
            <ac:grpSpMk id="375" creationId="{7F30570C-A036-F470-82EB-749B71F21F0D}"/>
          </ac:grpSpMkLst>
        </pc:grpChg>
        <pc:grpChg chg="mod">
          <ac:chgData name="Vannesa Ladino" userId="b79c9295-eba5-4d0c-a43c-05dd6a0d502a" providerId="ADAL" clId="{96DE7F5D-089A-43DD-A375-EC9CF2C09950}" dt="2025-11-12T23:27:56.439" v="226"/>
          <ac:grpSpMkLst>
            <pc:docMk/>
            <pc:sldMk cId="145586744" sldId="431"/>
            <ac:grpSpMk id="376" creationId="{7B063520-FCC2-4F2A-957F-764665245223}"/>
          </ac:grpSpMkLst>
        </pc:grpChg>
        <pc:grpChg chg="mod">
          <ac:chgData name="Vannesa Ladino" userId="b79c9295-eba5-4d0c-a43c-05dd6a0d502a" providerId="ADAL" clId="{96DE7F5D-089A-43DD-A375-EC9CF2C09950}" dt="2025-11-12T23:27:56.441" v="227"/>
          <ac:grpSpMkLst>
            <pc:docMk/>
            <pc:sldMk cId="145586744" sldId="431"/>
            <ac:grpSpMk id="377" creationId="{743B0066-9DA1-199F-3DF1-DDC22102CD4B}"/>
          </ac:grpSpMkLst>
        </pc:grpChg>
        <pc:grpChg chg="mod ord">
          <ac:chgData name="Vannesa Ladino" userId="b79c9295-eba5-4d0c-a43c-05dd6a0d502a" providerId="ADAL" clId="{96DE7F5D-089A-43DD-A375-EC9CF2C09950}" dt="2025-11-12T23:27:56.453" v="253"/>
          <ac:grpSpMkLst>
            <pc:docMk/>
            <pc:sldMk cId="145586744" sldId="431"/>
            <ac:grpSpMk id="384" creationId="{05F051BE-20E4-A239-5A9A-F867FB9E5D55}"/>
          </ac:grpSpMkLst>
        </pc:grpChg>
        <pc:grpChg chg="mod ord">
          <ac:chgData name="Vannesa Ladino" userId="b79c9295-eba5-4d0c-a43c-05dd6a0d502a" providerId="ADAL" clId="{96DE7F5D-089A-43DD-A375-EC9CF2C09950}" dt="2025-11-12T23:27:56.453" v="251"/>
          <ac:grpSpMkLst>
            <pc:docMk/>
            <pc:sldMk cId="145586744" sldId="431"/>
            <ac:grpSpMk id="385" creationId="{7ABF65BA-42E2-0B63-0F2B-12CAB0149FC1}"/>
          </ac:grpSpMkLst>
        </pc:grpChg>
        <pc:grpChg chg="mod ord">
          <ac:chgData name="Vannesa Ladino" userId="b79c9295-eba5-4d0c-a43c-05dd6a0d502a" providerId="ADAL" clId="{96DE7F5D-089A-43DD-A375-EC9CF2C09950}" dt="2025-11-12T23:27:56.453" v="249"/>
          <ac:grpSpMkLst>
            <pc:docMk/>
            <pc:sldMk cId="145586744" sldId="431"/>
            <ac:grpSpMk id="386" creationId="{85777186-293D-D84A-B5AE-4141065E3F0C}"/>
          </ac:grpSpMkLst>
        </pc:grpChg>
        <pc:grpChg chg="mod ord">
          <ac:chgData name="Vannesa Ladino" userId="b79c9295-eba5-4d0c-a43c-05dd6a0d502a" providerId="ADAL" clId="{96DE7F5D-089A-43DD-A375-EC9CF2C09950}" dt="2025-11-12T23:27:56.452" v="247"/>
          <ac:grpSpMkLst>
            <pc:docMk/>
            <pc:sldMk cId="145586744" sldId="431"/>
            <ac:grpSpMk id="387" creationId="{0DE83F4C-22B1-9D1E-825A-9102DFDA90CF}"/>
          </ac:grpSpMkLst>
        </pc:grpChg>
        <pc:grpChg chg="mod ord">
          <ac:chgData name="Vannesa Ladino" userId="b79c9295-eba5-4d0c-a43c-05dd6a0d502a" providerId="ADAL" clId="{96DE7F5D-089A-43DD-A375-EC9CF2C09950}" dt="2025-11-12T23:27:56.450" v="243"/>
          <ac:grpSpMkLst>
            <pc:docMk/>
            <pc:sldMk cId="145586744" sldId="431"/>
            <ac:grpSpMk id="389" creationId="{3186C88F-2B10-CE2C-A1CE-76A6CC925DB9}"/>
          </ac:grpSpMkLst>
        </pc:grpChg>
        <pc:grpChg chg="mod ord">
          <ac:chgData name="Vannesa Ladino" userId="b79c9295-eba5-4d0c-a43c-05dd6a0d502a" providerId="ADAL" clId="{96DE7F5D-089A-43DD-A375-EC9CF2C09950}" dt="2025-11-12T23:27:56.450" v="245"/>
          <ac:grpSpMkLst>
            <pc:docMk/>
            <pc:sldMk cId="145586744" sldId="431"/>
            <ac:grpSpMk id="390" creationId="{17EB549B-79DC-29A4-C42C-03872B1B8F3E}"/>
          </ac:grpSpMkLst>
        </pc:grpChg>
        <pc:graphicFrameChg chg="mod">
          <ac:chgData name="Vannesa Ladino" userId="b79c9295-eba5-4d0c-a43c-05dd6a0d502a" providerId="ADAL" clId="{96DE7F5D-089A-43DD-A375-EC9CF2C09950}" dt="2025-11-12T23:27:56.453" v="257"/>
          <ac:graphicFrameMkLst>
            <pc:docMk/>
            <pc:sldMk cId="145586744" sldId="431"/>
            <ac:graphicFrameMk id="10" creationId="{816494A8-BFF6-04E5-A4A2-020B8041E3D9}"/>
          </ac:graphicFrameMkLst>
        </pc:graphicFrameChg>
        <pc:graphicFrameChg chg="add mod ord">
          <ac:chgData name="Vannesa Ladino" userId="b79c9295-eba5-4d0c-a43c-05dd6a0d502a" providerId="ADAL" clId="{96DE7F5D-089A-43DD-A375-EC9CF2C09950}" dt="2025-11-12T23:27:56.427" v="211"/>
          <ac:graphicFrameMkLst>
            <pc:docMk/>
            <pc:sldMk cId="145586744" sldId="431"/>
            <ac:graphicFrameMk id="14" creationId="{1C445997-5E47-913E-052D-18705F5E5F47}"/>
          </ac:graphicFrameMkLst>
        </pc:graphicFrameChg>
        <pc:graphicFrameChg chg="del">
          <ac:chgData name="Vannesa Ladino" userId="b79c9295-eba5-4d0c-a43c-05dd6a0d502a" providerId="ADAL" clId="{96DE7F5D-089A-43DD-A375-EC9CF2C09950}" dt="2025-11-12T23:27:56.340" v="156"/>
          <ac:graphicFrameMkLst>
            <pc:docMk/>
            <pc:sldMk cId="145586744" sldId="431"/>
            <ac:graphicFrameMk id="369" creationId="{77169A1C-D224-29AC-B501-22A7D44035E2}"/>
          </ac:graphicFrameMkLst>
        </pc:graphicFrameChg>
        <pc:graphicFrameChg chg="mod ord">
          <ac:chgData name="Vannesa Ladino" userId="b79c9295-eba5-4d0c-a43c-05dd6a0d502a" providerId="ADAL" clId="{96DE7F5D-089A-43DD-A375-EC9CF2C09950}" dt="2025-11-12T23:27:56.403" v="179"/>
          <ac:graphicFrameMkLst>
            <pc:docMk/>
            <pc:sldMk cId="145586744" sldId="431"/>
            <ac:graphicFrameMk id="373" creationId="{2B0B5153-1371-A00B-2577-812428BB6A05}"/>
          </ac:graphicFrameMkLst>
        </pc:graphicFrameChg>
        <pc:picChg chg="mod ord">
          <ac:chgData name="Vannesa Ladino" userId="b79c9295-eba5-4d0c-a43c-05dd6a0d502a" providerId="ADAL" clId="{96DE7F5D-089A-43DD-A375-EC9CF2C09950}" dt="2025-11-12T23:27:56.403" v="163"/>
          <ac:picMkLst>
            <pc:docMk/>
            <pc:sldMk cId="145586744" sldId="431"/>
            <ac:picMk id="3" creationId="{B6367D6E-5D8E-B5DF-5190-D7871D935167}"/>
          </ac:picMkLst>
        </pc:picChg>
        <pc:picChg chg="mod">
          <ac:chgData name="Vannesa Ladino" userId="b79c9295-eba5-4d0c-a43c-05dd6a0d502a" providerId="ADAL" clId="{96DE7F5D-089A-43DD-A375-EC9CF2C09950}" dt="2025-11-12T23:27:56.419" v="201"/>
          <ac:picMkLst>
            <pc:docMk/>
            <pc:sldMk cId="145586744" sldId="431"/>
            <ac:picMk id="311" creationId="{C15B5737-F13C-B979-4FF2-95194A9092B3}"/>
          </ac:picMkLst>
        </pc:picChg>
        <pc:cxnChg chg="mod ord">
          <ac:chgData name="Vannesa Ladino" userId="b79c9295-eba5-4d0c-a43c-05dd6a0d502a" providerId="ADAL" clId="{96DE7F5D-089A-43DD-A375-EC9CF2C09950}" dt="2025-11-12T23:27:56.427" v="207"/>
          <ac:cxnSpMkLst>
            <pc:docMk/>
            <pc:sldMk cId="145586744" sldId="431"/>
            <ac:cxnSpMk id="11" creationId="{B4C0A58F-0CED-FF1E-C3C7-B45EEA2F5621}"/>
          </ac:cxnSpMkLst>
        </pc:cxnChg>
        <pc:cxnChg chg="mod ord">
          <ac:chgData name="Vannesa Ladino" userId="b79c9295-eba5-4d0c-a43c-05dd6a0d502a" providerId="ADAL" clId="{96DE7F5D-089A-43DD-A375-EC9CF2C09950}" dt="2025-11-12T23:27:56.427" v="209"/>
          <ac:cxnSpMkLst>
            <pc:docMk/>
            <pc:sldMk cId="145586744" sldId="431"/>
            <ac:cxnSpMk id="12" creationId="{1BF924DA-8BC8-2300-2895-001793FAB454}"/>
          </ac:cxnSpMkLst>
        </pc:cxnChg>
        <pc:cxnChg chg="mod ord">
          <ac:chgData name="Vannesa Ladino" userId="b79c9295-eba5-4d0c-a43c-05dd6a0d502a" providerId="ADAL" clId="{96DE7F5D-089A-43DD-A375-EC9CF2C09950}" dt="2025-11-12T23:27:56.403" v="175"/>
          <ac:cxnSpMkLst>
            <pc:docMk/>
            <pc:sldMk cId="145586744" sldId="431"/>
            <ac:cxnSpMk id="61" creationId="{F9F9BED8-882C-8434-C243-099C70FD7DAD}"/>
          </ac:cxnSpMkLst>
        </pc:cxnChg>
        <pc:cxnChg chg="mod ord">
          <ac:chgData name="Vannesa Ladino" userId="b79c9295-eba5-4d0c-a43c-05dd6a0d502a" providerId="ADAL" clId="{96DE7F5D-089A-43DD-A375-EC9CF2C09950}" dt="2025-11-12T23:27:56.403" v="177"/>
          <ac:cxnSpMkLst>
            <pc:docMk/>
            <pc:sldMk cId="145586744" sldId="431"/>
            <ac:cxnSpMk id="62" creationId="{9AE8D85A-79F3-8249-0718-7FAF37921E18}"/>
          </ac:cxnSpMkLst>
        </pc:cxn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3.3548387096774192E-2"/>
          <c:y val="0.12199312714776632"/>
          <c:w val="0.93290322580645157"/>
          <c:h val="0.75601374570446733"/>
        </c:manualLayout>
      </c:layout>
      <c:barChart>
        <c:barDir val="col"/>
        <c:grouping val="stacked"/>
        <c:varyColors val="0"/>
        <c:ser>
          <c:idx val="0"/>
          <c:order val="0"/>
          <c:spPr>
            <a:solidFill>
              <a:srgbClr val="D6D7D9"/>
            </a:solidFill>
            <a:ln w="3175" cmpd="sng" algn="ctr">
              <a:solidFill>
                <a:schemeClr val="tx1"/>
              </a:solidFill>
              <a:prstDash val="solid"/>
            </a:ln>
          </c:spPr>
          <c:invertIfNegative val="0"/>
          <c:dLbls>
            <c:dLbl>
              <c:idx val="0"/>
              <c:layout>
                <c:manualLayout>
                  <c:x val="0"/>
                  <c:y val="-3.4364261168384879E-3"/>
                </c:manualLayout>
              </c:layout>
              <c:numFmt formatCode="#,##0&quot;%&quot;;&quot;-&quot;#,##0&quot;%&quot;"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03A4-4C6E-8F1E-1CFCE2D31FC9}"/>
                </c:ext>
              </c:extLst>
            </c:dLbl>
            <c:dLbl>
              <c:idx val="1"/>
              <c:layout>
                <c:manualLayout>
                  <c:x val="0"/>
                  <c:y val="-3.4364261168384879E-3"/>
                </c:manualLayout>
              </c:layout>
              <c:numFmt formatCode="#,##0&quot;%&quot;;&quot;-&quot;#,##0&quot;%&quot;"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03A4-4C6E-8F1E-1CFCE2D31FC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44.633333333333333</c:v>
                </c:pt>
                <c:pt idx="1">
                  <c:v>67.364485510712754</c:v>
                </c:pt>
              </c:numCache>
            </c:numRef>
          </c:val>
          <c:extLst>
            <c:ext xmlns:c16="http://schemas.microsoft.com/office/drawing/2014/chart" uri="{C3380CC4-5D6E-409C-BE32-E72D297353CC}">
              <c16:uniqueId val="{00000002-03A4-4C6E-8F1E-1CFCE2D31FC9}"/>
            </c:ext>
          </c:extLst>
        </c:ser>
        <c:ser>
          <c:idx val="1"/>
          <c:order val="1"/>
          <c:spPr>
            <a:solidFill>
              <a:srgbClr val="FEF2CB"/>
            </a:solidFill>
            <a:ln w="3175" cmpd="sng" algn="ctr">
              <a:solidFill>
                <a:schemeClr val="tx1"/>
              </a:solidFill>
              <a:prstDash val="solid"/>
            </a:ln>
          </c:spPr>
          <c:invertIfNegative val="0"/>
          <c:dLbls>
            <c:dLbl>
              <c:idx val="0"/>
              <c:layout>
                <c:manualLayout>
                  <c:x val="0"/>
                  <c:y val="-3.4364261168384879E-3"/>
                </c:manualLayout>
              </c:layout>
              <c:numFmt formatCode="#,##0&quot;%&quot;;&quot;-&quot;#,##0&quot;%&quot;"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3-03A4-4C6E-8F1E-1CFCE2D31FC9}"/>
                </c:ext>
              </c:extLst>
            </c:dLbl>
            <c:dLbl>
              <c:idx val="1"/>
              <c:layout>
                <c:manualLayout>
                  <c:x val="0"/>
                  <c:y val="-3.4364261168384879E-3"/>
                </c:manualLayout>
              </c:layout>
              <c:numFmt formatCode="#,##0&quot;%&quot;;&quot;-&quot;#,##0&quot;%&quot;"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4-03A4-4C6E-8F1E-1CFCE2D31FC9}"/>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Sheet1!$A$2:$B$2</c:f>
              <c:numCache>
                <c:formatCode>General</c:formatCode>
                <c:ptCount val="2"/>
                <c:pt idx="0">
                  <c:v>53.533333333333331</c:v>
                </c:pt>
                <c:pt idx="1">
                  <c:v>31.030489186535405</c:v>
                </c:pt>
              </c:numCache>
            </c:numRef>
          </c:val>
          <c:extLst>
            <c:ext xmlns:c16="http://schemas.microsoft.com/office/drawing/2014/chart" uri="{C3380CC4-5D6E-409C-BE32-E72D297353CC}">
              <c16:uniqueId val="{00000005-03A4-4C6E-8F1E-1CFCE2D31FC9}"/>
            </c:ext>
          </c:extLst>
        </c:ser>
        <c:ser>
          <c:idx val="2"/>
          <c:order val="2"/>
          <c:spPr>
            <a:solidFill>
              <a:schemeClr val="accent2"/>
            </a:solidFill>
            <a:ln w="3175" cmpd="sng" algn="ctr">
              <a:solidFill>
                <a:schemeClr val="tx1"/>
              </a:solidFill>
              <a:prstDash val="solid"/>
            </a:ln>
          </c:spPr>
          <c:invertIfNegative val="0"/>
          <c:val>
            <c:numRef>
              <c:f>Sheet1!$A$3:$B$3</c:f>
              <c:numCache>
                <c:formatCode>General</c:formatCode>
                <c:ptCount val="2"/>
                <c:pt idx="0">
                  <c:v>1.4666666666666717</c:v>
                </c:pt>
                <c:pt idx="1">
                  <c:v>1.605025302751828</c:v>
                </c:pt>
              </c:numCache>
            </c:numRef>
          </c:val>
          <c:extLst>
            <c:ext xmlns:c16="http://schemas.microsoft.com/office/drawing/2014/chart" uri="{C3380CC4-5D6E-409C-BE32-E72D297353CC}">
              <c16:uniqueId val="{00000006-03A4-4C6E-8F1E-1CFCE2D31FC9}"/>
            </c:ext>
          </c:extLst>
        </c:ser>
        <c:dLbls>
          <c:showLegendKey val="0"/>
          <c:showVal val="0"/>
          <c:showCatName val="0"/>
          <c:showSerName val="0"/>
          <c:showPercent val="0"/>
          <c:showBubbleSize val="0"/>
        </c:dLbls>
        <c:gapWidth val="80"/>
        <c:overlap val="100"/>
        <c:axId val="124781248"/>
        <c:axId val="1"/>
      </c:barChart>
      <c:catAx>
        <c:axId val="12478124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9.999999999999986"/>
          <c:min val="0"/>
        </c:scaling>
        <c:delete val="1"/>
        <c:axPos val="l"/>
        <c:numFmt formatCode="General" sourceLinked="1"/>
        <c:majorTickMark val="out"/>
        <c:minorTickMark val="none"/>
        <c:tickLblPos val="nextTo"/>
        <c:crossAx val="12478124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2.4096385542168676E-2"/>
          <c:y val="6.6157760814249358E-2"/>
          <c:w val="0.95180722891566261"/>
          <c:h val="0.86768447837150131"/>
        </c:manualLayout>
      </c:layout>
      <c:barChart>
        <c:barDir val="col"/>
        <c:grouping val="stacked"/>
        <c:varyColors val="0"/>
        <c:ser>
          <c:idx val="0"/>
          <c:order val="0"/>
          <c:spPr>
            <a:noFill/>
            <a:ln>
              <a:noFill/>
            </a:ln>
          </c:spPr>
          <c:invertIfNegative val="0"/>
          <c:dPt>
            <c:idx val="0"/>
            <c:invertIfNegative val="0"/>
            <c:bubble3D val="0"/>
            <c:spPr>
              <a:solidFill>
                <a:schemeClr val="accent1"/>
              </a:solidFill>
              <a:ln>
                <a:noFill/>
              </a:ln>
            </c:spPr>
            <c:extLst>
              <c:ext xmlns:c16="http://schemas.microsoft.com/office/drawing/2014/chart" uri="{C3380CC4-5D6E-409C-BE32-E72D297353CC}">
                <c16:uniqueId val="{00000000-95EA-4ADF-A70C-A5FF6C38A19D}"/>
              </c:ext>
            </c:extLst>
          </c:dPt>
          <c:dPt>
            <c:idx val="2"/>
            <c:invertIfNegative val="0"/>
            <c:bubble3D val="0"/>
            <c:spPr>
              <a:solidFill>
                <a:srgbClr val="969696"/>
              </a:solidFill>
              <a:ln>
                <a:noFill/>
              </a:ln>
            </c:spPr>
            <c:extLst>
              <c:ext xmlns:c16="http://schemas.microsoft.com/office/drawing/2014/chart" uri="{C3380CC4-5D6E-409C-BE32-E72D297353CC}">
                <c16:uniqueId val="{00000001-95EA-4ADF-A70C-A5FF6C38A19D}"/>
              </c:ext>
            </c:extLst>
          </c:dPt>
          <c:val>
            <c:numRef>
              <c:f>Sheet1!$A$1:$C$1</c:f>
              <c:numCache>
                <c:formatCode>General</c:formatCode>
                <c:ptCount val="3"/>
                <c:pt idx="0">
                  <c:v>4.5999999999999996</c:v>
                </c:pt>
                <c:pt idx="1">
                  <c:v>4.5999999999999996</c:v>
                </c:pt>
                <c:pt idx="2">
                  <c:v>10.3</c:v>
                </c:pt>
              </c:numCache>
            </c:numRef>
          </c:val>
          <c:extLst>
            <c:ext xmlns:c16="http://schemas.microsoft.com/office/drawing/2014/chart" uri="{C3380CC4-5D6E-409C-BE32-E72D297353CC}">
              <c16:uniqueId val="{00000002-95EA-4ADF-A70C-A5FF6C38A19D}"/>
            </c:ext>
          </c:extLst>
        </c:ser>
        <c:ser>
          <c:idx val="1"/>
          <c:order val="1"/>
          <c:spPr>
            <a:solidFill>
              <a:schemeClr val="accent2"/>
            </a:solidFill>
            <a:ln>
              <a:noFill/>
            </a:ln>
          </c:spPr>
          <c:invertIfNegative val="0"/>
          <c:val>
            <c:numRef>
              <c:f>Sheet1!$A$2:$C$2</c:f>
              <c:numCache>
                <c:formatCode>General</c:formatCode>
                <c:ptCount val="3"/>
                <c:pt idx="1">
                  <c:v>5.7000000000000011</c:v>
                </c:pt>
              </c:numCache>
            </c:numRef>
          </c:val>
          <c:extLst>
            <c:ext xmlns:c16="http://schemas.microsoft.com/office/drawing/2014/chart" uri="{C3380CC4-5D6E-409C-BE32-E72D297353CC}">
              <c16:uniqueId val="{00000003-95EA-4ADF-A70C-A5FF6C38A19D}"/>
            </c:ext>
          </c:extLst>
        </c:ser>
        <c:dLbls>
          <c:showLegendKey val="0"/>
          <c:showVal val="0"/>
          <c:showCatName val="0"/>
          <c:showSerName val="0"/>
          <c:showPercent val="0"/>
          <c:showBubbleSize val="0"/>
        </c:dLbls>
        <c:gapWidth val="80"/>
        <c:overlap val="100"/>
        <c:axId val="2102783488"/>
        <c:axId val="1"/>
      </c:barChart>
      <c:catAx>
        <c:axId val="210278348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0.3"/>
          <c:min val="0"/>
        </c:scaling>
        <c:delete val="1"/>
        <c:axPos val="l"/>
        <c:numFmt formatCode="General" sourceLinked="1"/>
        <c:majorTickMark val="out"/>
        <c:minorTickMark val="none"/>
        <c:tickLblPos val="nextTo"/>
        <c:crossAx val="2102783488"/>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1A74-77E6-45A7-B738-D0F7DD205233}" type="datetimeFigureOut">
              <a:rPr lang="en-US" smtClean="0"/>
              <a:t>11/12/2025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A1E42-F84F-4699-81AA-160D90ED815C}" type="slidenum">
              <a:rPr lang="en-US" smtClean="0"/>
              <a:t>‹#›</a:t>
            </a:fld>
            <a:endParaRPr lang="en-US"/>
          </a:p>
        </p:txBody>
      </p:sp>
    </p:spTree>
    <p:extLst>
      <p:ext uri="{BB962C8B-B14F-4D97-AF65-F5344CB8AC3E}">
        <p14:creationId xmlns:p14="http://schemas.microsoft.com/office/powerpoint/2010/main" val="346644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338102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2.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7.png"/><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3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oleObject" Target="../embeddings/oleObject28.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oleObject" Target="../embeddings/oleObject29.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13.svg"/><Relationship Id="rId26" Type="http://schemas.openxmlformats.org/officeDocument/2006/relationships/image" Target="../media/image43.svg"/><Relationship Id="rId3" Type="http://schemas.openxmlformats.org/officeDocument/2006/relationships/oleObject" Target="../embeddings/oleObject34.bin"/><Relationship Id="rId21"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12.png"/><Relationship Id="rId25" Type="http://schemas.openxmlformats.org/officeDocument/2006/relationships/image" Target="../media/image42.png"/><Relationship Id="rId2" Type="http://schemas.openxmlformats.org/officeDocument/2006/relationships/slideMaster" Target="../slideMasters/slideMaster1.xml"/><Relationship Id="rId16" Type="http://schemas.openxmlformats.org/officeDocument/2006/relationships/image" Target="../media/image35.svg"/><Relationship Id="rId20" Type="http://schemas.openxmlformats.org/officeDocument/2006/relationships/image" Target="../media/image37.svg"/><Relationship Id="rId29" Type="http://schemas.openxmlformats.org/officeDocument/2006/relationships/image" Target="../media/image46.png"/><Relationship Id="rId1" Type="http://schemas.openxmlformats.org/officeDocument/2006/relationships/tags" Target="../tags/tag41.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1.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0.png"/><Relationship Id="rId28" Type="http://schemas.openxmlformats.org/officeDocument/2006/relationships/image" Target="../media/image45.svg"/><Relationship Id="rId10" Type="http://schemas.openxmlformats.org/officeDocument/2006/relationships/image" Target="../media/image29.svg"/><Relationship Id="rId19" Type="http://schemas.openxmlformats.org/officeDocument/2006/relationships/image" Target="../media/image36.png"/><Relationship Id="rId4" Type="http://schemas.openxmlformats.org/officeDocument/2006/relationships/image" Target="../media/image2.emf"/><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s>
</file>

<file path=ppt/slideLayouts/_rels/slideLayout41.xml.rels><?xml version="1.0" encoding="UTF-8" standalone="yes"?>
<Relationships xmlns="http://schemas.openxmlformats.org/package/2006/relationships"><Relationship Id="rId26" Type="http://schemas.openxmlformats.org/officeDocument/2006/relationships/image" Target="../media/image69.svg"/><Relationship Id="rId117" Type="http://schemas.openxmlformats.org/officeDocument/2006/relationships/image" Target="../media/image160.png"/><Relationship Id="rId21" Type="http://schemas.openxmlformats.org/officeDocument/2006/relationships/image" Target="../media/image64.png"/><Relationship Id="rId42" Type="http://schemas.openxmlformats.org/officeDocument/2006/relationships/image" Target="../media/image85.svg"/><Relationship Id="rId47" Type="http://schemas.openxmlformats.org/officeDocument/2006/relationships/image" Target="../media/image90.png"/><Relationship Id="rId63" Type="http://schemas.openxmlformats.org/officeDocument/2006/relationships/image" Target="../media/image106.png"/><Relationship Id="rId68" Type="http://schemas.openxmlformats.org/officeDocument/2006/relationships/image" Target="../media/image111.svg"/><Relationship Id="rId84" Type="http://schemas.openxmlformats.org/officeDocument/2006/relationships/image" Target="../media/image127.svg"/><Relationship Id="rId89" Type="http://schemas.openxmlformats.org/officeDocument/2006/relationships/image" Target="../media/image132.png"/><Relationship Id="rId112" Type="http://schemas.openxmlformats.org/officeDocument/2006/relationships/image" Target="../media/image155.svg"/><Relationship Id="rId133" Type="http://schemas.openxmlformats.org/officeDocument/2006/relationships/image" Target="../media/image176.png"/><Relationship Id="rId138" Type="http://schemas.openxmlformats.org/officeDocument/2006/relationships/image" Target="../media/image181.svg"/><Relationship Id="rId16" Type="http://schemas.openxmlformats.org/officeDocument/2006/relationships/image" Target="../media/image59.svg"/><Relationship Id="rId107" Type="http://schemas.openxmlformats.org/officeDocument/2006/relationships/image" Target="../media/image150.png"/><Relationship Id="rId11" Type="http://schemas.openxmlformats.org/officeDocument/2006/relationships/image" Target="../media/image54.png"/><Relationship Id="rId32" Type="http://schemas.openxmlformats.org/officeDocument/2006/relationships/image" Target="../media/image75.svg"/><Relationship Id="rId37" Type="http://schemas.openxmlformats.org/officeDocument/2006/relationships/image" Target="../media/image80.png"/><Relationship Id="rId53" Type="http://schemas.openxmlformats.org/officeDocument/2006/relationships/image" Target="../media/image96.png"/><Relationship Id="rId58" Type="http://schemas.openxmlformats.org/officeDocument/2006/relationships/image" Target="../media/image101.svg"/><Relationship Id="rId74" Type="http://schemas.openxmlformats.org/officeDocument/2006/relationships/image" Target="../media/image117.svg"/><Relationship Id="rId79" Type="http://schemas.openxmlformats.org/officeDocument/2006/relationships/image" Target="../media/image122.png"/><Relationship Id="rId102" Type="http://schemas.openxmlformats.org/officeDocument/2006/relationships/image" Target="../media/image145.svg"/><Relationship Id="rId123" Type="http://schemas.openxmlformats.org/officeDocument/2006/relationships/image" Target="../media/image166.png"/><Relationship Id="rId128" Type="http://schemas.openxmlformats.org/officeDocument/2006/relationships/image" Target="../media/image171.svg"/><Relationship Id="rId5" Type="http://schemas.openxmlformats.org/officeDocument/2006/relationships/image" Target="../media/image48.png"/><Relationship Id="rId90" Type="http://schemas.openxmlformats.org/officeDocument/2006/relationships/image" Target="../media/image133.svg"/><Relationship Id="rId95" Type="http://schemas.openxmlformats.org/officeDocument/2006/relationships/image" Target="../media/image138.png"/><Relationship Id="rId14" Type="http://schemas.openxmlformats.org/officeDocument/2006/relationships/image" Target="../media/image57.svg"/><Relationship Id="rId22" Type="http://schemas.openxmlformats.org/officeDocument/2006/relationships/image" Target="../media/image65.svg"/><Relationship Id="rId27" Type="http://schemas.openxmlformats.org/officeDocument/2006/relationships/image" Target="../media/image70.png"/><Relationship Id="rId30" Type="http://schemas.openxmlformats.org/officeDocument/2006/relationships/image" Target="../media/image73.sv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svg"/><Relationship Id="rId56" Type="http://schemas.openxmlformats.org/officeDocument/2006/relationships/image" Target="../media/image99.svg"/><Relationship Id="rId64" Type="http://schemas.openxmlformats.org/officeDocument/2006/relationships/image" Target="../media/image107.svg"/><Relationship Id="rId69" Type="http://schemas.openxmlformats.org/officeDocument/2006/relationships/image" Target="../media/image112.png"/><Relationship Id="rId77" Type="http://schemas.openxmlformats.org/officeDocument/2006/relationships/image" Target="../media/image120.png"/><Relationship Id="rId100" Type="http://schemas.openxmlformats.org/officeDocument/2006/relationships/image" Target="../media/image143.svg"/><Relationship Id="rId105" Type="http://schemas.openxmlformats.org/officeDocument/2006/relationships/image" Target="../media/image148.png"/><Relationship Id="rId113" Type="http://schemas.openxmlformats.org/officeDocument/2006/relationships/image" Target="../media/image156.png"/><Relationship Id="rId118" Type="http://schemas.openxmlformats.org/officeDocument/2006/relationships/image" Target="../media/image161.svg"/><Relationship Id="rId126" Type="http://schemas.openxmlformats.org/officeDocument/2006/relationships/image" Target="../media/image169.svg"/><Relationship Id="rId134" Type="http://schemas.openxmlformats.org/officeDocument/2006/relationships/image" Target="../media/image177.svg"/><Relationship Id="rId8" Type="http://schemas.openxmlformats.org/officeDocument/2006/relationships/image" Target="../media/image51.svg"/><Relationship Id="rId51" Type="http://schemas.openxmlformats.org/officeDocument/2006/relationships/image" Target="../media/image94.png"/><Relationship Id="rId72" Type="http://schemas.openxmlformats.org/officeDocument/2006/relationships/image" Target="../media/image115.svg"/><Relationship Id="rId80" Type="http://schemas.openxmlformats.org/officeDocument/2006/relationships/image" Target="../media/image123.svg"/><Relationship Id="rId85" Type="http://schemas.openxmlformats.org/officeDocument/2006/relationships/image" Target="../media/image128.png"/><Relationship Id="rId93" Type="http://schemas.openxmlformats.org/officeDocument/2006/relationships/image" Target="../media/image136.png"/><Relationship Id="rId98" Type="http://schemas.openxmlformats.org/officeDocument/2006/relationships/image" Target="../media/image141.svg"/><Relationship Id="rId121" Type="http://schemas.openxmlformats.org/officeDocument/2006/relationships/image" Target="../media/image164.png"/><Relationship Id="rId3" Type="http://schemas.openxmlformats.org/officeDocument/2006/relationships/oleObject" Target="../embeddings/oleObject35.bin"/><Relationship Id="rId12" Type="http://schemas.openxmlformats.org/officeDocument/2006/relationships/image" Target="../media/image55.sv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svg"/><Relationship Id="rId46" Type="http://schemas.openxmlformats.org/officeDocument/2006/relationships/image" Target="../media/image89.svg"/><Relationship Id="rId59" Type="http://schemas.openxmlformats.org/officeDocument/2006/relationships/image" Target="../media/image102.png"/><Relationship Id="rId67" Type="http://schemas.openxmlformats.org/officeDocument/2006/relationships/image" Target="../media/image110.png"/><Relationship Id="rId103" Type="http://schemas.openxmlformats.org/officeDocument/2006/relationships/image" Target="../media/image146.png"/><Relationship Id="rId108" Type="http://schemas.openxmlformats.org/officeDocument/2006/relationships/image" Target="../media/image151.svg"/><Relationship Id="rId116" Type="http://schemas.openxmlformats.org/officeDocument/2006/relationships/image" Target="../media/image159.svg"/><Relationship Id="rId124" Type="http://schemas.openxmlformats.org/officeDocument/2006/relationships/image" Target="../media/image167.svg"/><Relationship Id="rId129" Type="http://schemas.openxmlformats.org/officeDocument/2006/relationships/image" Target="../media/image172.png"/><Relationship Id="rId137" Type="http://schemas.openxmlformats.org/officeDocument/2006/relationships/image" Target="../media/image180.png"/><Relationship Id="rId20" Type="http://schemas.openxmlformats.org/officeDocument/2006/relationships/image" Target="../media/image63.svg"/><Relationship Id="rId41" Type="http://schemas.openxmlformats.org/officeDocument/2006/relationships/image" Target="../media/image84.png"/><Relationship Id="rId54" Type="http://schemas.openxmlformats.org/officeDocument/2006/relationships/image" Target="../media/image97.svg"/><Relationship Id="rId62" Type="http://schemas.openxmlformats.org/officeDocument/2006/relationships/image" Target="../media/image105.svg"/><Relationship Id="rId70" Type="http://schemas.openxmlformats.org/officeDocument/2006/relationships/image" Target="../media/image113.svg"/><Relationship Id="rId75" Type="http://schemas.openxmlformats.org/officeDocument/2006/relationships/image" Target="../media/image118.png"/><Relationship Id="rId83" Type="http://schemas.openxmlformats.org/officeDocument/2006/relationships/image" Target="../media/image126.png"/><Relationship Id="rId88" Type="http://schemas.openxmlformats.org/officeDocument/2006/relationships/image" Target="../media/image131.svg"/><Relationship Id="rId91" Type="http://schemas.openxmlformats.org/officeDocument/2006/relationships/image" Target="../media/image134.png"/><Relationship Id="rId96" Type="http://schemas.openxmlformats.org/officeDocument/2006/relationships/image" Target="../media/image139.svg"/><Relationship Id="rId111" Type="http://schemas.openxmlformats.org/officeDocument/2006/relationships/image" Target="../media/image154.png"/><Relationship Id="rId132" Type="http://schemas.openxmlformats.org/officeDocument/2006/relationships/image" Target="../media/image175.svg"/><Relationship Id="rId1" Type="http://schemas.openxmlformats.org/officeDocument/2006/relationships/tags" Target="../tags/tag42.xml"/><Relationship Id="rId6" Type="http://schemas.openxmlformats.org/officeDocument/2006/relationships/image" Target="../media/image49.sv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svg"/><Relationship Id="rId36" Type="http://schemas.openxmlformats.org/officeDocument/2006/relationships/image" Target="../media/image79.svg"/><Relationship Id="rId49" Type="http://schemas.openxmlformats.org/officeDocument/2006/relationships/image" Target="../media/image92.png"/><Relationship Id="rId57" Type="http://schemas.openxmlformats.org/officeDocument/2006/relationships/image" Target="../media/image100.png"/><Relationship Id="rId106" Type="http://schemas.openxmlformats.org/officeDocument/2006/relationships/image" Target="../media/image149.svg"/><Relationship Id="rId114" Type="http://schemas.openxmlformats.org/officeDocument/2006/relationships/image" Target="../media/image157.svg"/><Relationship Id="rId119" Type="http://schemas.openxmlformats.org/officeDocument/2006/relationships/image" Target="../media/image162.png"/><Relationship Id="rId127" Type="http://schemas.openxmlformats.org/officeDocument/2006/relationships/image" Target="../media/image170.png"/><Relationship Id="rId10" Type="http://schemas.openxmlformats.org/officeDocument/2006/relationships/image" Target="../media/image53.svg"/><Relationship Id="rId31" Type="http://schemas.openxmlformats.org/officeDocument/2006/relationships/image" Target="../media/image74.png"/><Relationship Id="rId44" Type="http://schemas.openxmlformats.org/officeDocument/2006/relationships/image" Target="../media/image87.svg"/><Relationship Id="rId52" Type="http://schemas.openxmlformats.org/officeDocument/2006/relationships/image" Target="../media/image95.svg"/><Relationship Id="rId60" Type="http://schemas.openxmlformats.org/officeDocument/2006/relationships/image" Target="../media/image103.svg"/><Relationship Id="rId65" Type="http://schemas.openxmlformats.org/officeDocument/2006/relationships/image" Target="../media/image108.png"/><Relationship Id="rId73" Type="http://schemas.openxmlformats.org/officeDocument/2006/relationships/image" Target="../media/image116.png"/><Relationship Id="rId78" Type="http://schemas.openxmlformats.org/officeDocument/2006/relationships/image" Target="../media/image121.svg"/><Relationship Id="rId81" Type="http://schemas.openxmlformats.org/officeDocument/2006/relationships/image" Target="../media/image124.png"/><Relationship Id="rId86" Type="http://schemas.openxmlformats.org/officeDocument/2006/relationships/image" Target="../media/image129.svg"/><Relationship Id="rId94" Type="http://schemas.openxmlformats.org/officeDocument/2006/relationships/image" Target="../media/image137.svg"/><Relationship Id="rId99" Type="http://schemas.openxmlformats.org/officeDocument/2006/relationships/image" Target="../media/image142.png"/><Relationship Id="rId101" Type="http://schemas.openxmlformats.org/officeDocument/2006/relationships/image" Target="../media/image144.png"/><Relationship Id="rId122" Type="http://schemas.openxmlformats.org/officeDocument/2006/relationships/image" Target="../media/image165.svg"/><Relationship Id="rId130" Type="http://schemas.openxmlformats.org/officeDocument/2006/relationships/image" Target="../media/image173.svg"/><Relationship Id="rId135" Type="http://schemas.openxmlformats.org/officeDocument/2006/relationships/image" Target="../media/image178.png"/><Relationship Id="rId4" Type="http://schemas.openxmlformats.org/officeDocument/2006/relationships/image" Target="../media/image2.emf"/><Relationship Id="rId9" Type="http://schemas.openxmlformats.org/officeDocument/2006/relationships/image" Target="../media/image52.png"/><Relationship Id="rId13" Type="http://schemas.openxmlformats.org/officeDocument/2006/relationships/image" Target="../media/image56.png"/><Relationship Id="rId18" Type="http://schemas.openxmlformats.org/officeDocument/2006/relationships/image" Target="../media/image61.svg"/><Relationship Id="rId39" Type="http://schemas.openxmlformats.org/officeDocument/2006/relationships/image" Target="../media/image82.png"/><Relationship Id="rId109" Type="http://schemas.openxmlformats.org/officeDocument/2006/relationships/image" Target="../media/image152.png"/><Relationship Id="rId34" Type="http://schemas.openxmlformats.org/officeDocument/2006/relationships/image" Target="../media/image77.svg"/><Relationship Id="rId50" Type="http://schemas.openxmlformats.org/officeDocument/2006/relationships/image" Target="../media/image93.svg"/><Relationship Id="rId55" Type="http://schemas.openxmlformats.org/officeDocument/2006/relationships/image" Target="../media/image98.png"/><Relationship Id="rId76" Type="http://schemas.openxmlformats.org/officeDocument/2006/relationships/image" Target="../media/image119.svg"/><Relationship Id="rId97" Type="http://schemas.openxmlformats.org/officeDocument/2006/relationships/image" Target="../media/image140.png"/><Relationship Id="rId104" Type="http://schemas.openxmlformats.org/officeDocument/2006/relationships/image" Target="../media/image147.svg"/><Relationship Id="rId120" Type="http://schemas.openxmlformats.org/officeDocument/2006/relationships/image" Target="../media/image163.svg"/><Relationship Id="rId125" Type="http://schemas.openxmlformats.org/officeDocument/2006/relationships/image" Target="../media/image168.png"/><Relationship Id="rId7" Type="http://schemas.openxmlformats.org/officeDocument/2006/relationships/image" Target="../media/image50.png"/><Relationship Id="rId71" Type="http://schemas.openxmlformats.org/officeDocument/2006/relationships/image" Target="../media/image114.png"/><Relationship Id="rId92" Type="http://schemas.openxmlformats.org/officeDocument/2006/relationships/image" Target="../media/image135.svg"/><Relationship Id="rId2" Type="http://schemas.openxmlformats.org/officeDocument/2006/relationships/slideMaster" Target="../slideMasters/slideMaster1.xml"/><Relationship Id="rId29" Type="http://schemas.openxmlformats.org/officeDocument/2006/relationships/image" Target="../media/image72.png"/><Relationship Id="rId24" Type="http://schemas.openxmlformats.org/officeDocument/2006/relationships/image" Target="../media/image67.svg"/><Relationship Id="rId40" Type="http://schemas.openxmlformats.org/officeDocument/2006/relationships/image" Target="../media/image83.svg"/><Relationship Id="rId45" Type="http://schemas.openxmlformats.org/officeDocument/2006/relationships/image" Target="../media/image88.png"/><Relationship Id="rId66" Type="http://schemas.openxmlformats.org/officeDocument/2006/relationships/image" Target="../media/image109.svg"/><Relationship Id="rId87" Type="http://schemas.openxmlformats.org/officeDocument/2006/relationships/image" Target="../media/image130.png"/><Relationship Id="rId110" Type="http://schemas.openxmlformats.org/officeDocument/2006/relationships/image" Target="../media/image153.svg"/><Relationship Id="rId115" Type="http://schemas.openxmlformats.org/officeDocument/2006/relationships/image" Target="../media/image158.png"/><Relationship Id="rId131" Type="http://schemas.openxmlformats.org/officeDocument/2006/relationships/image" Target="../media/image174.png"/><Relationship Id="rId136" Type="http://schemas.openxmlformats.org/officeDocument/2006/relationships/image" Target="../media/image179.svg"/><Relationship Id="rId61" Type="http://schemas.openxmlformats.org/officeDocument/2006/relationships/image" Target="../media/image104.png"/><Relationship Id="rId82" Type="http://schemas.openxmlformats.org/officeDocument/2006/relationships/image" Target="../media/image125.svg"/><Relationship Id="rId19"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203.svg"/><Relationship Id="rId117" Type="http://schemas.openxmlformats.org/officeDocument/2006/relationships/image" Target="../media/image294.png"/><Relationship Id="rId21" Type="http://schemas.openxmlformats.org/officeDocument/2006/relationships/image" Target="../media/image198.png"/><Relationship Id="rId42" Type="http://schemas.openxmlformats.org/officeDocument/2006/relationships/image" Target="../media/image219.svg"/><Relationship Id="rId47" Type="http://schemas.openxmlformats.org/officeDocument/2006/relationships/image" Target="../media/image224.png"/><Relationship Id="rId63" Type="http://schemas.openxmlformats.org/officeDocument/2006/relationships/image" Target="../media/image240.png"/><Relationship Id="rId68" Type="http://schemas.openxmlformats.org/officeDocument/2006/relationships/image" Target="../media/image245.svg"/><Relationship Id="rId84" Type="http://schemas.openxmlformats.org/officeDocument/2006/relationships/image" Target="../media/image261.svg"/><Relationship Id="rId89" Type="http://schemas.openxmlformats.org/officeDocument/2006/relationships/image" Target="../media/image266.png"/><Relationship Id="rId112" Type="http://schemas.openxmlformats.org/officeDocument/2006/relationships/image" Target="../media/image289.svg"/><Relationship Id="rId16" Type="http://schemas.openxmlformats.org/officeDocument/2006/relationships/image" Target="../media/image193.svg"/><Relationship Id="rId107" Type="http://schemas.openxmlformats.org/officeDocument/2006/relationships/image" Target="../media/image284.png"/><Relationship Id="rId11" Type="http://schemas.openxmlformats.org/officeDocument/2006/relationships/image" Target="../media/image188.png"/><Relationship Id="rId32" Type="http://schemas.openxmlformats.org/officeDocument/2006/relationships/image" Target="../media/image209.svg"/><Relationship Id="rId37" Type="http://schemas.openxmlformats.org/officeDocument/2006/relationships/image" Target="../media/image214.png"/><Relationship Id="rId53" Type="http://schemas.openxmlformats.org/officeDocument/2006/relationships/image" Target="../media/image230.png"/><Relationship Id="rId58" Type="http://schemas.openxmlformats.org/officeDocument/2006/relationships/image" Target="../media/image235.svg"/><Relationship Id="rId74" Type="http://schemas.openxmlformats.org/officeDocument/2006/relationships/image" Target="../media/image251.svg"/><Relationship Id="rId79" Type="http://schemas.openxmlformats.org/officeDocument/2006/relationships/image" Target="../media/image256.png"/><Relationship Id="rId102" Type="http://schemas.openxmlformats.org/officeDocument/2006/relationships/image" Target="../media/image279.svg"/><Relationship Id="rId123" Type="http://schemas.openxmlformats.org/officeDocument/2006/relationships/image" Target="../media/image300.png"/><Relationship Id="rId128" Type="http://schemas.openxmlformats.org/officeDocument/2006/relationships/image" Target="../media/image305.svg"/><Relationship Id="rId5" Type="http://schemas.openxmlformats.org/officeDocument/2006/relationships/image" Target="../media/image182.png"/><Relationship Id="rId90" Type="http://schemas.openxmlformats.org/officeDocument/2006/relationships/image" Target="../media/image267.svg"/><Relationship Id="rId95" Type="http://schemas.openxmlformats.org/officeDocument/2006/relationships/image" Target="../media/image272.png"/><Relationship Id="rId19" Type="http://schemas.openxmlformats.org/officeDocument/2006/relationships/image" Target="../media/image196.png"/><Relationship Id="rId14" Type="http://schemas.openxmlformats.org/officeDocument/2006/relationships/image" Target="../media/image191.svg"/><Relationship Id="rId22" Type="http://schemas.openxmlformats.org/officeDocument/2006/relationships/image" Target="../media/image199.svg"/><Relationship Id="rId27" Type="http://schemas.openxmlformats.org/officeDocument/2006/relationships/image" Target="../media/image204.png"/><Relationship Id="rId30" Type="http://schemas.openxmlformats.org/officeDocument/2006/relationships/image" Target="../media/image207.svg"/><Relationship Id="rId35" Type="http://schemas.openxmlformats.org/officeDocument/2006/relationships/image" Target="../media/image212.png"/><Relationship Id="rId43" Type="http://schemas.openxmlformats.org/officeDocument/2006/relationships/image" Target="../media/image220.png"/><Relationship Id="rId48" Type="http://schemas.openxmlformats.org/officeDocument/2006/relationships/image" Target="../media/image225.svg"/><Relationship Id="rId56" Type="http://schemas.openxmlformats.org/officeDocument/2006/relationships/image" Target="../media/image233.svg"/><Relationship Id="rId64" Type="http://schemas.openxmlformats.org/officeDocument/2006/relationships/image" Target="../media/image241.svg"/><Relationship Id="rId69" Type="http://schemas.openxmlformats.org/officeDocument/2006/relationships/image" Target="../media/image246.png"/><Relationship Id="rId77" Type="http://schemas.openxmlformats.org/officeDocument/2006/relationships/image" Target="../media/image254.png"/><Relationship Id="rId100" Type="http://schemas.openxmlformats.org/officeDocument/2006/relationships/image" Target="../media/image277.svg"/><Relationship Id="rId105" Type="http://schemas.openxmlformats.org/officeDocument/2006/relationships/image" Target="../media/image282.png"/><Relationship Id="rId113" Type="http://schemas.openxmlformats.org/officeDocument/2006/relationships/image" Target="../media/image290.png"/><Relationship Id="rId118" Type="http://schemas.openxmlformats.org/officeDocument/2006/relationships/image" Target="../media/image295.svg"/><Relationship Id="rId126" Type="http://schemas.openxmlformats.org/officeDocument/2006/relationships/image" Target="../media/image303.svg"/><Relationship Id="rId8" Type="http://schemas.openxmlformats.org/officeDocument/2006/relationships/image" Target="../media/image185.svg"/><Relationship Id="rId51" Type="http://schemas.openxmlformats.org/officeDocument/2006/relationships/image" Target="../media/image228.png"/><Relationship Id="rId72" Type="http://schemas.openxmlformats.org/officeDocument/2006/relationships/image" Target="../media/image249.svg"/><Relationship Id="rId80" Type="http://schemas.openxmlformats.org/officeDocument/2006/relationships/image" Target="../media/image257.svg"/><Relationship Id="rId85" Type="http://schemas.openxmlformats.org/officeDocument/2006/relationships/image" Target="../media/image262.png"/><Relationship Id="rId93" Type="http://schemas.openxmlformats.org/officeDocument/2006/relationships/image" Target="../media/image270.png"/><Relationship Id="rId98" Type="http://schemas.openxmlformats.org/officeDocument/2006/relationships/image" Target="../media/image275.svg"/><Relationship Id="rId121" Type="http://schemas.openxmlformats.org/officeDocument/2006/relationships/image" Target="../media/image298.png"/><Relationship Id="rId3" Type="http://schemas.openxmlformats.org/officeDocument/2006/relationships/oleObject" Target="../embeddings/oleObject36.bin"/><Relationship Id="rId12" Type="http://schemas.openxmlformats.org/officeDocument/2006/relationships/image" Target="../media/image189.svg"/><Relationship Id="rId17" Type="http://schemas.openxmlformats.org/officeDocument/2006/relationships/image" Target="../media/image194.png"/><Relationship Id="rId25" Type="http://schemas.openxmlformats.org/officeDocument/2006/relationships/image" Target="../media/image202.png"/><Relationship Id="rId33" Type="http://schemas.openxmlformats.org/officeDocument/2006/relationships/image" Target="../media/image210.png"/><Relationship Id="rId38" Type="http://schemas.openxmlformats.org/officeDocument/2006/relationships/image" Target="../media/image215.svg"/><Relationship Id="rId46" Type="http://schemas.openxmlformats.org/officeDocument/2006/relationships/image" Target="../media/image223.svg"/><Relationship Id="rId59" Type="http://schemas.openxmlformats.org/officeDocument/2006/relationships/image" Target="../media/image236.png"/><Relationship Id="rId67" Type="http://schemas.openxmlformats.org/officeDocument/2006/relationships/image" Target="../media/image244.png"/><Relationship Id="rId103" Type="http://schemas.openxmlformats.org/officeDocument/2006/relationships/image" Target="../media/image280.png"/><Relationship Id="rId108" Type="http://schemas.openxmlformats.org/officeDocument/2006/relationships/image" Target="../media/image285.svg"/><Relationship Id="rId116" Type="http://schemas.openxmlformats.org/officeDocument/2006/relationships/image" Target="../media/image293.svg"/><Relationship Id="rId124" Type="http://schemas.openxmlformats.org/officeDocument/2006/relationships/image" Target="../media/image301.svg"/><Relationship Id="rId129" Type="http://schemas.openxmlformats.org/officeDocument/2006/relationships/image" Target="../media/image306.png"/><Relationship Id="rId20" Type="http://schemas.openxmlformats.org/officeDocument/2006/relationships/image" Target="../media/image197.svg"/><Relationship Id="rId41" Type="http://schemas.openxmlformats.org/officeDocument/2006/relationships/image" Target="../media/image218.png"/><Relationship Id="rId54" Type="http://schemas.openxmlformats.org/officeDocument/2006/relationships/image" Target="../media/image231.svg"/><Relationship Id="rId62" Type="http://schemas.openxmlformats.org/officeDocument/2006/relationships/image" Target="../media/image239.svg"/><Relationship Id="rId70" Type="http://schemas.openxmlformats.org/officeDocument/2006/relationships/image" Target="../media/image247.svg"/><Relationship Id="rId75" Type="http://schemas.openxmlformats.org/officeDocument/2006/relationships/image" Target="../media/image252.png"/><Relationship Id="rId83" Type="http://schemas.openxmlformats.org/officeDocument/2006/relationships/image" Target="../media/image260.png"/><Relationship Id="rId88" Type="http://schemas.openxmlformats.org/officeDocument/2006/relationships/image" Target="../media/image265.svg"/><Relationship Id="rId91" Type="http://schemas.openxmlformats.org/officeDocument/2006/relationships/image" Target="../media/image268.png"/><Relationship Id="rId96" Type="http://schemas.openxmlformats.org/officeDocument/2006/relationships/image" Target="../media/image273.svg"/><Relationship Id="rId111" Type="http://schemas.openxmlformats.org/officeDocument/2006/relationships/image" Target="../media/image288.png"/><Relationship Id="rId132" Type="http://schemas.openxmlformats.org/officeDocument/2006/relationships/image" Target="../media/image309.svg"/><Relationship Id="rId1" Type="http://schemas.openxmlformats.org/officeDocument/2006/relationships/tags" Target="../tags/tag43.xml"/><Relationship Id="rId6" Type="http://schemas.openxmlformats.org/officeDocument/2006/relationships/image" Target="../media/image183.svg"/><Relationship Id="rId15" Type="http://schemas.openxmlformats.org/officeDocument/2006/relationships/image" Target="../media/image192.png"/><Relationship Id="rId23" Type="http://schemas.openxmlformats.org/officeDocument/2006/relationships/image" Target="../media/image200.png"/><Relationship Id="rId28" Type="http://schemas.openxmlformats.org/officeDocument/2006/relationships/image" Target="../media/image205.svg"/><Relationship Id="rId36" Type="http://schemas.openxmlformats.org/officeDocument/2006/relationships/image" Target="../media/image213.svg"/><Relationship Id="rId49" Type="http://schemas.openxmlformats.org/officeDocument/2006/relationships/image" Target="../media/image226.png"/><Relationship Id="rId57" Type="http://schemas.openxmlformats.org/officeDocument/2006/relationships/image" Target="../media/image234.png"/><Relationship Id="rId106" Type="http://schemas.openxmlformats.org/officeDocument/2006/relationships/image" Target="../media/image283.svg"/><Relationship Id="rId114" Type="http://schemas.openxmlformats.org/officeDocument/2006/relationships/image" Target="../media/image291.svg"/><Relationship Id="rId119" Type="http://schemas.openxmlformats.org/officeDocument/2006/relationships/image" Target="../media/image296.png"/><Relationship Id="rId127" Type="http://schemas.openxmlformats.org/officeDocument/2006/relationships/image" Target="../media/image304.png"/><Relationship Id="rId10" Type="http://schemas.openxmlformats.org/officeDocument/2006/relationships/image" Target="../media/image187.svg"/><Relationship Id="rId31" Type="http://schemas.openxmlformats.org/officeDocument/2006/relationships/image" Target="../media/image208.png"/><Relationship Id="rId44" Type="http://schemas.openxmlformats.org/officeDocument/2006/relationships/image" Target="../media/image221.svg"/><Relationship Id="rId52" Type="http://schemas.openxmlformats.org/officeDocument/2006/relationships/image" Target="../media/image229.svg"/><Relationship Id="rId60" Type="http://schemas.openxmlformats.org/officeDocument/2006/relationships/image" Target="../media/image237.svg"/><Relationship Id="rId65" Type="http://schemas.openxmlformats.org/officeDocument/2006/relationships/image" Target="../media/image242.png"/><Relationship Id="rId73" Type="http://schemas.openxmlformats.org/officeDocument/2006/relationships/image" Target="../media/image250.png"/><Relationship Id="rId78" Type="http://schemas.openxmlformats.org/officeDocument/2006/relationships/image" Target="../media/image255.svg"/><Relationship Id="rId81" Type="http://schemas.openxmlformats.org/officeDocument/2006/relationships/image" Target="../media/image258.png"/><Relationship Id="rId86" Type="http://schemas.openxmlformats.org/officeDocument/2006/relationships/image" Target="../media/image263.svg"/><Relationship Id="rId94" Type="http://schemas.openxmlformats.org/officeDocument/2006/relationships/image" Target="../media/image271.svg"/><Relationship Id="rId99" Type="http://schemas.openxmlformats.org/officeDocument/2006/relationships/image" Target="../media/image276.png"/><Relationship Id="rId101" Type="http://schemas.openxmlformats.org/officeDocument/2006/relationships/image" Target="../media/image278.png"/><Relationship Id="rId122" Type="http://schemas.openxmlformats.org/officeDocument/2006/relationships/image" Target="../media/image299.svg"/><Relationship Id="rId130" Type="http://schemas.openxmlformats.org/officeDocument/2006/relationships/image" Target="../media/image307.svg"/><Relationship Id="rId4" Type="http://schemas.openxmlformats.org/officeDocument/2006/relationships/image" Target="../media/image2.emf"/><Relationship Id="rId9" Type="http://schemas.openxmlformats.org/officeDocument/2006/relationships/image" Target="../media/image186.png"/><Relationship Id="rId13" Type="http://schemas.openxmlformats.org/officeDocument/2006/relationships/image" Target="../media/image190.png"/><Relationship Id="rId18" Type="http://schemas.openxmlformats.org/officeDocument/2006/relationships/image" Target="../media/image195.svg"/><Relationship Id="rId39" Type="http://schemas.openxmlformats.org/officeDocument/2006/relationships/image" Target="../media/image216.png"/><Relationship Id="rId109" Type="http://schemas.openxmlformats.org/officeDocument/2006/relationships/image" Target="../media/image286.png"/><Relationship Id="rId34" Type="http://schemas.openxmlformats.org/officeDocument/2006/relationships/image" Target="../media/image211.svg"/><Relationship Id="rId50" Type="http://schemas.openxmlformats.org/officeDocument/2006/relationships/image" Target="../media/image227.svg"/><Relationship Id="rId55" Type="http://schemas.openxmlformats.org/officeDocument/2006/relationships/image" Target="../media/image232.png"/><Relationship Id="rId76" Type="http://schemas.openxmlformats.org/officeDocument/2006/relationships/image" Target="../media/image253.svg"/><Relationship Id="rId97" Type="http://schemas.openxmlformats.org/officeDocument/2006/relationships/image" Target="../media/image274.png"/><Relationship Id="rId104" Type="http://schemas.openxmlformats.org/officeDocument/2006/relationships/image" Target="../media/image281.svg"/><Relationship Id="rId120" Type="http://schemas.openxmlformats.org/officeDocument/2006/relationships/image" Target="../media/image297.svg"/><Relationship Id="rId125" Type="http://schemas.openxmlformats.org/officeDocument/2006/relationships/image" Target="../media/image302.png"/><Relationship Id="rId7" Type="http://schemas.openxmlformats.org/officeDocument/2006/relationships/image" Target="../media/image184.png"/><Relationship Id="rId71" Type="http://schemas.openxmlformats.org/officeDocument/2006/relationships/image" Target="../media/image248.png"/><Relationship Id="rId92" Type="http://schemas.openxmlformats.org/officeDocument/2006/relationships/image" Target="../media/image269.svg"/><Relationship Id="rId2" Type="http://schemas.openxmlformats.org/officeDocument/2006/relationships/slideMaster" Target="../slideMasters/slideMaster1.xml"/><Relationship Id="rId29" Type="http://schemas.openxmlformats.org/officeDocument/2006/relationships/image" Target="../media/image206.png"/><Relationship Id="rId24" Type="http://schemas.openxmlformats.org/officeDocument/2006/relationships/image" Target="../media/image201.svg"/><Relationship Id="rId40" Type="http://schemas.openxmlformats.org/officeDocument/2006/relationships/image" Target="../media/image217.svg"/><Relationship Id="rId45" Type="http://schemas.openxmlformats.org/officeDocument/2006/relationships/image" Target="../media/image222.png"/><Relationship Id="rId66" Type="http://schemas.openxmlformats.org/officeDocument/2006/relationships/image" Target="../media/image243.svg"/><Relationship Id="rId87" Type="http://schemas.openxmlformats.org/officeDocument/2006/relationships/image" Target="../media/image264.png"/><Relationship Id="rId110" Type="http://schemas.openxmlformats.org/officeDocument/2006/relationships/image" Target="../media/image287.svg"/><Relationship Id="rId115" Type="http://schemas.openxmlformats.org/officeDocument/2006/relationships/image" Target="../media/image292.png"/><Relationship Id="rId131" Type="http://schemas.openxmlformats.org/officeDocument/2006/relationships/image" Target="../media/image308.png"/><Relationship Id="rId61" Type="http://schemas.openxmlformats.org/officeDocument/2006/relationships/image" Target="../media/image238.png"/><Relationship Id="rId82" Type="http://schemas.openxmlformats.org/officeDocument/2006/relationships/image" Target="../media/image259.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13.svg"/><Relationship Id="rId13" Type="http://schemas.openxmlformats.org/officeDocument/2006/relationships/image" Target="../media/image318.png"/><Relationship Id="rId18" Type="http://schemas.openxmlformats.org/officeDocument/2006/relationships/image" Target="../media/image323.svg"/><Relationship Id="rId26" Type="http://schemas.openxmlformats.org/officeDocument/2006/relationships/image" Target="../media/image331.svg"/><Relationship Id="rId3" Type="http://schemas.openxmlformats.org/officeDocument/2006/relationships/oleObject" Target="../embeddings/oleObject37.bin"/><Relationship Id="rId21" Type="http://schemas.openxmlformats.org/officeDocument/2006/relationships/image" Target="../media/image326.png"/><Relationship Id="rId34" Type="http://schemas.openxmlformats.org/officeDocument/2006/relationships/image" Target="../media/image339.svg"/><Relationship Id="rId7" Type="http://schemas.openxmlformats.org/officeDocument/2006/relationships/image" Target="../media/image312.png"/><Relationship Id="rId12" Type="http://schemas.openxmlformats.org/officeDocument/2006/relationships/image" Target="../media/image317.svg"/><Relationship Id="rId17" Type="http://schemas.openxmlformats.org/officeDocument/2006/relationships/image" Target="../media/image322.png"/><Relationship Id="rId25" Type="http://schemas.openxmlformats.org/officeDocument/2006/relationships/image" Target="../media/image330.png"/><Relationship Id="rId33" Type="http://schemas.openxmlformats.org/officeDocument/2006/relationships/image" Target="../media/image338.png"/><Relationship Id="rId2" Type="http://schemas.openxmlformats.org/officeDocument/2006/relationships/slideMaster" Target="../slideMasters/slideMaster1.xml"/><Relationship Id="rId16" Type="http://schemas.openxmlformats.org/officeDocument/2006/relationships/image" Target="../media/image321.svg"/><Relationship Id="rId20" Type="http://schemas.openxmlformats.org/officeDocument/2006/relationships/image" Target="../media/image325.svg"/><Relationship Id="rId29" Type="http://schemas.openxmlformats.org/officeDocument/2006/relationships/image" Target="../media/image334.png"/><Relationship Id="rId1" Type="http://schemas.openxmlformats.org/officeDocument/2006/relationships/tags" Target="../tags/tag44.xml"/><Relationship Id="rId6" Type="http://schemas.openxmlformats.org/officeDocument/2006/relationships/image" Target="../media/image311.svg"/><Relationship Id="rId11" Type="http://schemas.openxmlformats.org/officeDocument/2006/relationships/image" Target="../media/image316.png"/><Relationship Id="rId24" Type="http://schemas.openxmlformats.org/officeDocument/2006/relationships/image" Target="../media/image329.svg"/><Relationship Id="rId32" Type="http://schemas.openxmlformats.org/officeDocument/2006/relationships/image" Target="../media/image337.svg"/><Relationship Id="rId5" Type="http://schemas.openxmlformats.org/officeDocument/2006/relationships/image" Target="../media/image310.png"/><Relationship Id="rId15" Type="http://schemas.openxmlformats.org/officeDocument/2006/relationships/image" Target="../media/image320.png"/><Relationship Id="rId23" Type="http://schemas.openxmlformats.org/officeDocument/2006/relationships/image" Target="../media/image328.png"/><Relationship Id="rId28" Type="http://schemas.openxmlformats.org/officeDocument/2006/relationships/image" Target="../media/image333.svg"/><Relationship Id="rId10" Type="http://schemas.openxmlformats.org/officeDocument/2006/relationships/image" Target="../media/image315.svg"/><Relationship Id="rId19" Type="http://schemas.openxmlformats.org/officeDocument/2006/relationships/image" Target="../media/image324.png"/><Relationship Id="rId31" Type="http://schemas.openxmlformats.org/officeDocument/2006/relationships/image" Target="../media/image336.png"/><Relationship Id="rId4" Type="http://schemas.openxmlformats.org/officeDocument/2006/relationships/image" Target="../media/image2.emf"/><Relationship Id="rId9" Type="http://schemas.openxmlformats.org/officeDocument/2006/relationships/image" Target="../media/image314.png"/><Relationship Id="rId14" Type="http://schemas.openxmlformats.org/officeDocument/2006/relationships/image" Target="../media/image319.svg"/><Relationship Id="rId22" Type="http://schemas.openxmlformats.org/officeDocument/2006/relationships/image" Target="../media/image327.svg"/><Relationship Id="rId27" Type="http://schemas.openxmlformats.org/officeDocument/2006/relationships/image" Target="../media/image332.png"/><Relationship Id="rId30" Type="http://schemas.openxmlformats.org/officeDocument/2006/relationships/image" Target="../media/image335.svg"/></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E0B1AF4-94FB-43C5-8382-6B0F70BB6A9D}"/>
              </a:ext>
            </a:extLst>
          </p:cNvPr>
          <p:cNvGraphicFramePr>
            <a:graphicFrameLocks noChangeAspect="1"/>
          </p:cNvGraphicFramePr>
          <p:nvPr>
            <p:custDataLst>
              <p:tags r:id="rId1"/>
            </p:custDataLst>
            <p:extLst>
              <p:ext uri="{D42A27DB-BD31-4B8C-83A1-F6EECF244321}">
                <p14:modId xmlns:p14="http://schemas.microsoft.com/office/powerpoint/2010/main" val="162179500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DE0B1AF4-94FB-43C5-8382-6B0F70BB6A9D}"/>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524CCE4-515D-454E-9959-12B3CC29235C}"/>
              </a:ext>
            </a:extLst>
          </p:cNvPr>
          <p:cNvSpPr>
            <a:spLocks noGrp="1"/>
          </p:cNvSpPr>
          <p:nvPr>
            <p:ph type="ctrTitle"/>
          </p:nvPr>
        </p:nvSpPr>
        <p:spPr>
          <a:xfrm>
            <a:off x="857250" y="1995312"/>
            <a:ext cx="5143500" cy="4244622"/>
          </a:xfrm>
        </p:spPr>
        <p:txBody>
          <a:bodyPr vert="horz" anchor="b"/>
          <a:lstStyle>
            <a:lvl1pPr algn="ctr">
              <a:defRPr sz="3375"/>
            </a:lvl1pPr>
          </a:lstStyle>
          <a:p>
            <a:r>
              <a:rPr lang="en-US"/>
              <a:t>Click to edit Master title style</a:t>
            </a:r>
          </a:p>
        </p:txBody>
      </p:sp>
      <p:sp>
        <p:nvSpPr>
          <p:cNvPr id="3" name="Subtitle 2">
            <a:extLst>
              <a:ext uri="{FF2B5EF4-FFF2-40B4-BE49-F238E27FC236}">
                <a16:creationId xmlns:a16="http://schemas.microsoft.com/office/drawing/2014/main" id="{91D0DF22-75C9-42B4-9C57-FDCFD6C7CA39}"/>
              </a:ext>
            </a:extLst>
          </p:cNvPr>
          <p:cNvSpPr>
            <a:spLocks noGrp="1"/>
          </p:cNvSpPr>
          <p:nvPr>
            <p:ph type="subTitle" idx="1"/>
          </p:nvPr>
        </p:nvSpPr>
        <p:spPr>
          <a:xfrm>
            <a:off x="857250" y="6403622"/>
            <a:ext cx="5143500" cy="2943579"/>
          </a:xfrm>
        </p:spPr>
        <p:txBody>
          <a:bodyPr/>
          <a:lstStyle>
            <a:lvl1pPr marL="0" indent="0" algn="ctr">
              <a:buNone/>
              <a:defRPr sz="1350"/>
            </a:lvl1pPr>
            <a:lvl2pPr marL="257163" indent="0" algn="ctr">
              <a:buNone/>
              <a:defRPr sz="1125"/>
            </a:lvl2pPr>
            <a:lvl3pPr marL="514324" indent="0" algn="ctr">
              <a:buNone/>
              <a:defRPr sz="1013"/>
            </a:lvl3pPr>
            <a:lvl4pPr marL="771487" indent="0" algn="ctr">
              <a:buNone/>
              <a:defRPr sz="900"/>
            </a:lvl4pPr>
            <a:lvl5pPr marL="1028649" indent="0" algn="ctr">
              <a:buNone/>
              <a:defRPr sz="900"/>
            </a:lvl5pPr>
            <a:lvl6pPr marL="1285811" indent="0" algn="ctr">
              <a:buNone/>
              <a:defRPr sz="900"/>
            </a:lvl6pPr>
            <a:lvl7pPr marL="1542972" indent="0" algn="ctr">
              <a:buNone/>
              <a:defRPr sz="900"/>
            </a:lvl7pPr>
            <a:lvl8pPr marL="1800135" indent="0" algn="ctr">
              <a:buNone/>
              <a:defRPr sz="900"/>
            </a:lvl8pPr>
            <a:lvl9pPr marL="2057298"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EAAE2A17-B918-4F29-90E0-B713D6CA12EF}"/>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46343FA7-2053-43B8-BAA5-6CDB70C61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C4D79-AA5C-4598-A078-6D1AB0F4E4CC}"/>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2093415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176B847-7AB2-48BF-ABDB-4FC22DE44486}"/>
              </a:ext>
            </a:extLst>
          </p:cNvPr>
          <p:cNvGraphicFramePr>
            <a:graphicFrameLocks noChangeAspect="1"/>
          </p:cNvGraphicFramePr>
          <p:nvPr>
            <p:custDataLst>
              <p:tags r:id="rId1"/>
            </p:custDataLst>
            <p:extLst>
              <p:ext uri="{D42A27DB-BD31-4B8C-83A1-F6EECF244321}">
                <p14:modId xmlns:p14="http://schemas.microsoft.com/office/powerpoint/2010/main" val="394798026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C176B847-7AB2-48BF-ABDB-4FC22DE44486}"/>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7B39392-A007-4A87-BCB8-F27EB51584C4}"/>
              </a:ext>
            </a:extLst>
          </p:cNvPr>
          <p:cNvSpPr>
            <a:spLocks noGrp="1"/>
          </p:cNvSpPr>
          <p:nvPr>
            <p:ph type="title"/>
          </p:nvPr>
        </p:nvSpPr>
        <p:spPr/>
        <p:txBody>
          <a:bodyPr vert="horz"/>
          <a:lstStyle/>
          <a:p>
            <a:r>
              <a:rPr lang="en-US"/>
              <a:t>Click to edit Master title style</a:t>
            </a:r>
          </a:p>
        </p:txBody>
      </p:sp>
      <p:sp>
        <p:nvSpPr>
          <p:cNvPr id="3" name="Date Placeholder 2">
            <a:extLst>
              <a:ext uri="{FF2B5EF4-FFF2-40B4-BE49-F238E27FC236}">
                <a16:creationId xmlns:a16="http://schemas.microsoft.com/office/drawing/2014/main" id="{6F534CAD-1693-482D-93E3-6B91858B82E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4" name="Footer Placeholder 3">
            <a:extLst>
              <a:ext uri="{FF2B5EF4-FFF2-40B4-BE49-F238E27FC236}">
                <a16:creationId xmlns:a16="http://schemas.microsoft.com/office/drawing/2014/main" id="{AB2ABDBB-6961-44B2-B25D-C36F008856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4A6379-EA09-47DE-A96C-4E1B94542F50}"/>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2842491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0CF7F-303B-47ED-A7FC-B6BA1BB6CB38}"/>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3" name="Footer Placeholder 2">
            <a:extLst>
              <a:ext uri="{FF2B5EF4-FFF2-40B4-BE49-F238E27FC236}">
                <a16:creationId xmlns:a16="http://schemas.microsoft.com/office/drawing/2014/main" id="{8B75A0FD-D04A-4054-A6C2-651D42108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7AB3C-528C-482F-8906-BBE3E0A04A6F}"/>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373558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B2A1B66-21E2-4F35-ABEF-D56FC497D2E3}"/>
              </a:ext>
            </a:extLst>
          </p:cNvPr>
          <p:cNvGraphicFramePr>
            <a:graphicFrameLocks noChangeAspect="1"/>
          </p:cNvGraphicFramePr>
          <p:nvPr>
            <p:custDataLst>
              <p:tags r:id="rId1"/>
            </p:custDataLst>
            <p:extLst>
              <p:ext uri="{D42A27DB-BD31-4B8C-83A1-F6EECF244321}">
                <p14:modId xmlns:p14="http://schemas.microsoft.com/office/powerpoint/2010/main" val="773198134"/>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EB2A1B66-21E2-4F35-ABEF-D56FC497D2E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9EB0BD9-F1B4-4EE1-B8EC-8838C57DC1E9}"/>
              </a:ext>
            </a:extLst>
          </p:cNvPr>
          <p:cNvSpPr>
            <a:spLocks noGrp="1"/>
          </p:cNvSpPr>
          <p:nvPr>
            <p:ph type="title"/>
          </p:nvPr>
        </p:nvSpPr>
        <p:spPr>
          <a:xfrm>
            <a:off x="472381" y="812800"/>
            <a:ext cx="2211883" cy="2844800"/>
          </a:xfrm>
        </p:spPr>
        <p:txBody>
          <a:bodyPr vert="horz"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3C5B7D59-AD83-4FDE-8B8E-742E370B18C1}"/>
              </a:ext>
            </a:extLst>
          </p:cNvPr>
          <p:cNvSpPr>
            <a:spLocks noGrp="1"/>
          </p:cNvSpPr>
          <p:nvPr>
            <p:ph idx="1"/>
          </p:nvPr>
        </p:nvSpPr>
        <p:spPr>
          <a:xfrm>
            <a:off x="2915543" y="1755429"/>
            <a:ext cx="3471863" cy="8664222"/>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19AAB-A275-4673-BD24-2B8AD6940532}"/>
              </a:ext>
            </a:extLst>
          </p:cNvPr>
          <p:cNvSpPr>
            <a:spLocks noGrp="1"/>
          </p:cNvSpPr>
          <p:nvPr>
            <p:ph type="body" sz="half" idx="2"/>
          </p:nvPr>
        </p:nvSpPr>
        <p:spPr>
          <a:xfrm>
            <a:off x="472381" y="3657604"/>
            <a:ext cx="2211883" cy="6776156"/>
          </a:xfrm>
        </p:spPr>
        <p:txBody>
          <a:bodyPr/>
          <a:lstStyle>
            <a:lvl1pPr marL="0" indent="0">
              <a:buNone/>
              <a:defRPr sz="900"/>
            </a:lvl1pPr>
            <a:lvl2pPr marL="257163" indent="0">
              <a:buNone/>
              <a:defRPr sz="788"/>
            </a:lvl2pPr>
            <a:lvl3pPr marL="514324" indent="0">
              <a:buNone/>
              <a:defRPr sz="675"/>
            </a:lvl3pPr>
            <a:lvl4pPr marL="771487" indent="0">
              <a:buNone/>
              <a:defRPr sz="563"/>
            </a:lvl4pPr>
            <a:lvl5pPr marL="1028649" indent="0">
              <a:buNone/>
              <a:defRPr sz="563"/>
            </a:lvl5pPr>
            <a:lvl6pPr marL="1285811" indent="0">
              <a:buNone/>
              <a:defRPr sz="563"/>
            </a:lvl6pPr>
            <a:lvl7pPr marL="1542972"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F3112A35-746F-4B01-8E25-9C68B214D3C3}"/>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17FB4DBA-7CE3-48B4-A023-5D0D82798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84859-4274-4AC9-BA88-BD98CF755EA8}"/>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200440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D4F34AD-7DC5-4BB1-B712-87D042602C32}"/>
              </a:ext>
            </a:extLst>
          </p:cNvPr>
          <p:cNvGraphicFramePr>
            <a:graphicFrameLocks noChangeAspect="1"/>
          </p:cNvGraphicFramePr>
          <p:nvPr>
            <p:custDataLst>
              <p:tags r:id="rId1"/>
            </p:custDataLst>
            <p:extLst>
              <p:ext uri="{D42A27DB-BD31-4B8C-83A1-F6EECF244321}">
                <p14:modId xmlns:p14="http://schemas.microsoft.com/office/powerpoint/2010/main" val="676251753"/>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1D4F34AD-7DC5-4BB1-B712-87D042602C32}"/>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F78C043-A15C-4BA7-8FF8-AC055B090727}"/>
              </a:ext>
            </a:extLst>
          </p:cNvPr>
          <p:cNvSpPr>
            <a:spLocks noGrp="1"/>
          </p:cNvSpPr>
          <p:nvPr>
            <p:ph type="title"/>
          </p:nvPr>
        </p:nvSpPr>
        <p:spPr>
          <a:xfrm>
            <a:off x="472381" y="812800"/>
            <a:ext cx="2211883" cy="2844800"/>
          </a:xfrm>
        </p:spPr>
        <p:txBody>
          <a:bodyPr vert="horz"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B48B6419-990B-49FD-B191-C9553CCB97E7}"/>
              </a:ext>
            </a:extLst>
          </p:cNvPr>
          <p:cNvSpPr>
            <a:spLocks noGrp="1"/>
          </p:cNvSpPr>
          <p:nvPr>
            <p:ph type="pic" idx="1"/>
          </p:nvPr>
        </p:nvSpPr>
        <p:spPr>
          <a:xfrm>
            <a:off x="2915543" y="1755429"/>
            <a:ext cx="3471863" cy="8664222"/>
          </a:xfrm>
        </p:spPr>
        <p:txBody>
          <a:bodyPr/>
          <a:lstStyle>
            <a:lvl1pPr marL="0" indent="0">
              <a:buNone/>
              <a:defRPr sz="1800"/>
            </a:lvl1pPr>
            <a:lvl2pPr marL="257163" indent="0">
              <a:buNone/>
              <a:defRPr sz="1575"/>
            </a:lvl2pPr>
            <a:lvl3pPr marL="514324" indent="0">
              <a:buNone/>
              <a:defRPr sz="1350"/>
            </a:lvl3pPr>
            <a:lvl4pPr marL="771487" indent="0">
              <a:buNone/>
              <a:defRPr sz="1125"/>
            </a:lvl4pPr>
            <a:lvl5pPr marL="1028649" indent="0">
              <a:buNone/>
              <a:defRPr sz="1125"/>
            </a:lvl5pPr>
            <a:lvl6pPr marL="1285811" indent="0">
              <a:buNone/>
              <a:defRPr sz="1125"/>
            </a:lvl6pPr>
            <a:lvl7pPr marL="1542972" indent="0">
              <a:buNone/>
              <a:defRPr sz="1125"/>
            </a:lvl7pPr>
            <a:lvl8pPr marL="1800135" indent="0">
              <a:buNone/>
              <a:defRPr sz="1125"/>
            </a:lvl8pPr>
            <a:lvl9pPr marL="2057298" indent="0">
              <a:buNone/>
              <a:defRPr sz="1125"/>
            </a:lvl9pPr>
          </a:lstStyle>
          <a:p>
            <a:r>
              <a:rPr lang="en-US"/>
              <a:t>Click icon to add picture</a:t>
            </a:r>
          </a:p>
        </p:txBody>
      </p:sp>
      <p:sp>
        <p:nvSpPr>
          <p:cNvPr id="4" name="Text Placeholder 3">
            <a:extLst>
              <a:ext uri="{FF2B5EF4-FFF2-40B4-BE49-F238E27FC236}">
                <a16:creationId xmlns:a16="http://schemas.microsoft.com/office/drawing/2014/main" id="{CEEFC166-5256-426A-9832-864F7E3700C2}"/>
              </a:ext>
            </a:extLst>
          </p:cNvPr>
          <p:cNvSpPr>
            <a:spLocks noGrp="1"/>
          </p:cNvSpPr>
          <p:nvPr>
            <p:ph type="body" sz="half" idx="2"/>
          </p:nvPr>
        </p:nvSpPr>
        <p:spPr>
          <a:xfrm>
            <a:off x="472381" y="3657604"/>
            <a:ext cx="2211883" cy="6776156"/>
          </a:xfrm>
        </p:spPr>
        <p:txBody>
          <a:bodyPr/>
          <a:lstStyle>
            <a:lvl1pPr marL="0" indent="0">
              <a:buNone/>
              <a:defRPr sz="900"/>
            </a:lvl1pPr>
            <a:lvl2pPr marL="257163" indent="0">
              <a:buNone/>
              <a:defRPr sz="788"/>
            </a:lvl2pPr>
            <a:lvl3pPr marL="514324" indent="0">
              <a:buNone/>
              <a:defRPr sz="675"/>
            </a:lvl3pPr>
            <a:lvl4pPr marL="771487" indent="0">
              <a:buNone/>
              <a:defRPr sz="563"/>
            </a:lvl4pPr>
            <a:lvl5pPr marL="1028649" indent="0">
              <a:buNone/>
              <a:defRPr sz="563"/>
            </a:lvl5pPr>
            <a:lvl6pPr marL="1285811" indent="0">
              <a:buNone/>
              <a:defRPr sz="563"/>
            </a:lvl6pPr>
            <a:lvl7pPr marL="1542972"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5D89514C-F9AC-4552-9E9D-EC9C015A44EB}"/>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9027E129-F418-4BE2-B0E3-99BCA2F9F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6FAA9-4078-4DDD-84FC-D8EE4728B86D}"/>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890701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88C3CBD-1AA6-465F-89CD-473C10346153}"/>
              </a:ext>
            </a:extLst>
          </p:cNvPr>
          <p:cNvGraphicFramePr>
            <a:graphicFrameLocks noChangeAspect="1"/>
          </p:cNvGraphicFramePr>
          <p:nvPr>
            <p:custDataLst>
              <p:tags r:id="rId1"/>
            </p:custDataLst>
            <p:extLst>
              <p:ext uri="{D42A27DB-BD31-4B8C-83A1-F6EECF244321}">
                <p14:modId xmlns:p14="http://schemas.microsoft.com/office/powerpoint/2010/main" val="915047938"/>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688C3CBD-1AA6-465F-89CD-473C1034615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C1DAC50-D24E-4E1E-A556-E6B5F5B40CF4}"/>
              </a:ext>
            </a:extLst>
          </p:cNvPr>
          <p:cNvSpPr>
            <a:spLocks noGrp="1"/>
          </p:cNvSpPr>
          <p:nvPr>
            <p:ph type="title"/>
          </p:nvPr>
        </p:nvSpPr>
        <p:spPr/>
        <p:txBody>
          <a:bodyPr vert="horz"/>
          <a:lstStyle/>
          <a:p>
            <a:r>
              <a:rPr lang="en-US"/>
              <a:t>Click to edit Master title style</a:t>
            </a:r>
          </a:p>
        </p:txBody>
      </p:sp>
      <p:sp>
        <p:nvSpPr>
          <p:cNvPr id="3" name="Vertical Text Placeholder 2">
            <a:extLst>
              <a:ext uri="{FF2B5EF4-FFF2-40B4-BE49-F238E27FC236}">
                <a16:creationId xmlns:a16="http://schemas.microsoft.com/office/drawing/2014/main" id="{8E40C542-9CA9-437B-ABAD-B515518A97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426F3-2F09-4C3B-8C97-96E0CFFF1FA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88DDA58C-1A9F-4464-B6E1-F93A0060D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A4308-6019-4885-912F-3C64CC3076D6}"/>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861321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E64164E-68F7-4F2F-BE9D-EF9ED0D6D7A3}"/>
              </a:ext>
            </a:extLst>
          </p:cNvPr>
          <p:cNvGraphicFramePr>
            <a:graphicFrameLocks noChangeAspect="1"/>
          </p:cNvGraphicFramePr>
          <p:nvPr>
            <p:custDataLst>
              <p:tags r:id="rId1"/>
            </p:custDataLst>
            <p:extLst>
              <p:ext uri="{D42A27DB-BD31-4B8C-83A1-F6EECF244321}">
                <p14:modId xmlns:p14="http://schemas.microsoft.com/office/powerpoint/2010/main" val="107524829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0E64164E-68F7-4F2F-BE9D-EF9ED0D6D7A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Vertical Title 1">
            <a:extLst>
              <a:ext uri="{FF2B5EF4-FFF2-40B4-BE49-F238E27FC236}">
                <a16:creationId xmlns:a16="http://schemas.microsoft.com/office/drawing/2014/main" id="{D2C492C4-2EFB-4386-86DB-54C893E5EBD0}"/>
              </a:ext>
            </a:extLst>
          </p:cNvPr>
          <p:cNvSpPr>
            <a:spLocks noGrp="1"/>
          </p:cNvSpPr>
          <p:nvPr>
            <p:ph type="title" orient="vert"/>
          </p:nvPr>
        </p:nvSpPr>
        <p:spPr>
          <a:xfrm>
            <a:off x="4907758" y="649116"/>
            <a:ext cx="1478756" cy="1033215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54C565-04BA-4E95-86C3-1F30EAB133C0}"/>
              </a:ext>
            </a:extLst>
          </p:cNvPr>
          <p:cNvSpPr>
            <a:spLocks noGrp="1"/>
          </p:cNvSpPr>
          <p:nvPr>
            <p:ph type="body" orient="vert" idx="1"/>
          </p:nvPr>
        </p:nvSpPr>
        <p:spPr>
          <a:xfrm>
            <a:off x="471489" y="649116"/>
            <a:ext cx="4350544" cy="103321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83CC2-6FBA-4361-83D9-6676EC34A026}"/>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7914439D-DC43-4CCF-ACCE-BDA60770F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782B0-3CDC-4FB8-8A3C-2C5D8E34AE53}"/>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445325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theme Cov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FBC29FD-906D-6363-7EC9-94E310C398A4}"/>
              </a:ext>
            </a:extLst>
          </p:cNvPr>
          <p:cNvGraphicFramePr>
            <a:graphicFrameLocks noChangeAspect="1"/>
          </p:cNvGraphicFramePr>
          <p:nvPr>
            <p:custDataLst>
              <p:tags r:id="rId1"/>
            </p:custDataLst>
            <p:extLst>
              <p:ext uri="{D42A27DB-BD31-4B8C-83A1-F6EECF244321}">
                <p14:modId xmlns:p14="http://schemas.microsoft.com/office/powerpoint/2010/main" val="378343207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AFBC29FD-906D-6363-7EC9-94E310C398A4}"/>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4" name="Google Shape;126;p4">
            <a:extLst>
              <a:ext uri="{FF2B5EF4-FFF2-40B4-BE49-F238E27FC236}">
                <a16:creationId xmlns:a16="http://schemas.microsoft.com/office/drawing/2014/main" id="{779E3FBB-9F0B-DC20-CBFF-638A0E37CBE0}"/>
              </a:ext>
            </a:extLst>
          </p:cNvPr>
          <p:cNvSpPr/>
          <p:nvPr/>
        </p:nvSpPr>
        <p:spPr>
          <a:xfrm rot="5400000">
            <a:off x="3651471" y="9012071"/>
            <a:ext cx="5052293" cy="1375051"/>
          </a:xfrm>
          <a:prstGeom prst="rect">
            <a:avLst/>
          </a:prstGeom>
          <a:gradFill>
            <a:gsLst>
              <a:gs pos="0">
                <a:schemeClr val="tx2"/>
              </a:gs>
              <a:gs pos="3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5" name="Google Shape;55;p13">
            <a:extLst>
              <a:ext uri="{FF2B5EF4-FFF2-40B4-BE49-F238E27FC236}">
                <a16:creationId xmlns:a16="http://schemas.microsoft.com/office/drawing/2014/main" id="{5D928C79-6266-72E3-458E-A8D9E89FE758}"/>
              </a:ext>
            </a:extLst>
          </p:cNvPr>
          <p:cNvSpPr/>
          <p:nvPr/>
        </p:nvSpPr>
        <p:spPr>
          <a:xfrm>
            <a:off x="-5575" y="7155831"/>
            <a:ext cx="5495668" cy="5052288"/>
          </a:xfrm>
          <a:prstGeom prst="rect">
            <a:avLst/>
          </a:prstGeom>
          <a:solidFill>
            <a:srgbClr val="FFAB1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Google Shape;126;p4">
            <a:extLst>
              <a:ext uri="{FF2B5EF4-FFF2-40B4-BE49-F238E27FC236}">
                <a16:creationId xmlns:a16="http://schemas.microsoft.com/office/drawing/2014/main" id="{56FB6C73-E7F5-0702-4B31-A57AD16A8484}"/>
              </a:ext>
            </a:extLst>
          </p:cNvPr>
          <p:cNvSpPr/>
          <p:nvPr/>
        </p:nvSpPr>
        <p:spPr>
          <a:xfrm rot="5400000">
            <a:off x="5356700" y="7292788"/>
            <a:ext cx="1645404" cy="1371480"/>
          </a:xfrm>
          <a:prstGeom prst="rect">
            <a:avLst/>
          </a:prstGeom>
          <a:solidFill>
            <a:schemeClr val="tx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pic>
        <p:nvPicPr>
          <p:cNvPr id="7" name="Graphic 1">
            <a:extLst>
              <a:ext uri="{FF2B5EF4-FFF2-40B4-BE49-F238E27FC236}">
                <a16:creationId xmlns:a16="http://schemas.microsoft.com/office/drawing/2014/main" id="{2001AD0F-DD97-9628-C9C6-A3716D93B10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7404" y="10955233"/>
            <a:ext cx="853367" cy="805335"/>
          </a:xfrm>
          <a:prstGeom prst="rect">
            <a:avLst/>
          </a:prstGeom>
        </p:spPr>
      </p:pic>
      <p:sp>
        <p:nvSpPr>
          <p:cNvPr id="8" name="Marcador de texto 25">
            <a:extLst>
              <a:ext uri="{FF2B5EF4-FFF2-40B4-BE49-F238E27FC236}">
                <a16:creationId xmlns:a16="http://schemas.microsoft.com/office/drawing/2014/main" id="{F172FF5D-6DC7-5C46-5D93-1D6ABBAD08DE}"/>
              </a:ext>
            </a:extLst>
          </p:cNvPr>
          <p:cNvSpPr>
            <a:spLocks noGrp="1"/>
          </p:cNvSpPr>
          <p:nvPr>
            <p:ph type="body" sz="quarter" idx="10" hasCustomPrompt="1"/>
          </p:nvPr>
        </p:nvSpPr>
        <p:spPr>
          <a:xfrm>
            <a:off x="247229" y="7684778"/>
            <a:ext cx="5139131" cy="2707408"/>
          </a:xfrm>
        </p:spPr>
        <p:txBody>
          <a:bodyPr/>
          <a:lstStyle>
            <a:lvl1pPr marL="0" indent="0" rtl="0">
              <a:lnSpc>
                <a:spcPct val="100000"/>
              </a:lnSpc>
              <a:buNone/>
              <a:defRPr sz="2550" b="0" i="0" spc="0">
                <a:solidFill>
                  <a:schemeClr val="tx2"/>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noProof="0"/>
              <a:t>THIS IS AN ALTERNATIVE COVER SLIDE, TITLE GOES HERE</a:t>
            </a:r>
          </a:p>
        </p:txBody>
      </p:sp>
      <p:sp>
        <p:nvSpPr>
          <p:cNvPr id="9" name="Marcador de texto 55">
            <a:extLst>
              <a:ext uri="{FF2B5EF4-FFF2-40B4-BE49-F238E27FC236}">
                <a16:creationId xmlns:a16="http://schemas.microsoft.com/office/drawing/2014/main" id="{187FF9D3-566F-6694-C1D6-C5D3118FB164}"/>
              </a:ext>
            </a:extLst>
          </p:cNvPr>
          <p:cNvSpPr>
            <a:spLocks noGrp="1"/>
          </p:cNvSpPr>
          <p:nvPr>
            <p:ph type="body" sz="quarter" idx="24" hasCustomPrompt="1"/>
          </p:nvPr>
        </p:nvSpPr>
        <p:spPr>
          <a:xfrm>
            <a:off x="5654649" y="7789492"/>
            <a:ext cx="1049507" cy="404393"/>
          </a:xfrm>
        </p:spPr>
        <p:txBody>
          <a:bodyPr/>
          <a:lstStyle>
            <a:lvl1pPr marL="0" indent="0" algn="ctr" rtl="0">
              <a:buNone/>
              <a:defRPr sz="750" spc="225">
                <a:solidFill>
                  <a:schemeClr val="bg1"/>
                </a:solidFill>
              </a:defRPr>
            </a:lvl1pPr>
          </a:lstStyle>
          <a:p>
            <a:pPr lvl="0"/>
            <a:r>
              <a:rPr lang="en-US"/>
              <a:t>MONTH YEAR</a:t>
            </a:r>
          </a:p>
        </p:txBody>
      </p:sp>
      <p:sp>
        <p:nvSpPr>
          <p:cNvPr id="10" name="Marcador de texto 5">
            <a:extLst>
              <a:ext uri="{FF2B5EF4-FFF2-40B4-BE49-F238E27FC236}">
                <a16:creationId xmlns:a16="http://schemas.microsoft.com/office/drawing/2014/main" id="{C468EAF4-871A-0CF4-9DEB-2181C193E11C}"/>
              </a:ext>
            </a:extLst>
          </p:cNvPr>
          <p:cNvSpPr>
            <a:spLocks noGrp="1"/>
          </p:cNvSpPr>
          <p:nvPr>
            <p:ph type="body" sz="quarter" idx="25" hasCustomPrompt="1"/>
          </p:nvPr>
        </p:nvSpPr>
        <p:spPr>
          <a:xfrm>
            <a:off x="247420" y="10438651"/>
            <a:ext cx="3637360" cy="915996"/>
          </a:xfrm>
        </p:spPr>
        <p:txBody>
          <a:bodyPr anchor="ctr" anchorCtr="0"/>
          <a:lstStyle>
            <a:lvl1pPr marL="0" indent="0" rtl="0">
              <a:buNone/>
              <a:defRPr sz="1800">
                <a:solidFill>
                  <a:schemeClr val="tx2"/>
                </a:solidFill>
              </a:defRPr>
            </a:lvl1pPr>
          </a:lstStyle>
          <a:p>
            <a:pPr lvl="0"/>
            <a:r>
              <a:rPr lang="en-US"/>
              <a:t>Subtitle: This is cover slide v2 </a:t>
            </a:r>
          </a:p>
        </p:txBody>
      </p:sp>
      <p:sp>
        <p:nvSpPr>
          <p:cNvPr id="11" name="Marcador de contenido 19">
            <a:extLst>
              <a:ext uri="{FF2B5EF4-FFF2-40B4-BE49-F238E27FC236}">
                <a16:creationId xmlns:a16="http://schemas.microsoft.com/office/drawing/2014/main" id="{F1F48521-27B7-7D3D-43D7-16D8294777DB}"/>
              </a:ext>
            </a:extLst>
          </p:cNvPr>
          <p:cNvSpPr>
            <a:spLocks noGrp="1"/>
          </p:cNvSpPr>
          <p:nvPr>
            <p:ph sz="quarter" idx="26" hasCustomPrompt="1"/>
          </p:nvPr>
        </p:nvSpPr>
        <p:spPr>
          <a:xfrm>
            <a:off x="5742898" y="9434902"/>
            <a:ext cx="681919" cy="957285"/>
          </a:xfrm>
        </p:spPr>
        <p:txBody>
          <a:bodyPr/>
          <a:lstStyle>
            <a:lvl1pPr marL="0" indent="0" rtl="0">
              <a:buNone/>
              <a:defRPr sz="675" b="0" i="0" spc="0">
                <a:solidFill>
                  <a:schemeClr val="bg1"/>
                </a:solidFill>
                <a:latin typeface="+mn-lt"/>
                <a:ea typeface="Lato Medium" panose="020F0502020204030203" pitchFamily="34" charset="0"/>
                <a:cs typeface="Lato Medium" panose="020F0502020204030203" pitchFamily="34" charset="0"/>
              </a:defRPr>
            </a:lvl1pPr>
          </a:lstStyle>
          <a:p>
            <a:pPr lvl="0"/>
            <a:r>
              <a:rPr lang="en-US"/>
              <a:t>(PARTENR’S LOGO, IF ANY)</a:t>
            </a:r>
          </a:p>
        </p:txBody>
      </p:sp>
      <p:sp>
        <p:nvSpPr>
          <p:cNvPr id="12" name="Marcador de posición de imagen 21">
            <a:extLst>
              <a:ext uri="{FF2B5EF4-FFF2-40B4-BE49-F238E27FC236}">
                <a16:creationId xmlns:a16="http://schemas.microsoft.com/office/drawing/2014/main" id="{C5AD16AE-BC43-2A4B-00E2-E4277A369C49}"/>
              </a:ext>
            </a:extLst>
          </p:cNvPr>
          <p:cNvSpPr>
            <a:spLocks noGrp="1"/>
          </p:cNvSpPr>
          <p:nvPr>
            <p:ph type="pic" sz="quarter" idx="27"/>
          </p:nvPr>
        </p:nvSpPr>
        <p:spPr>
          <a:xfrm>
            <a:off x="-13446" y="-80351"/>
            <a:ext cx="3067400" cy="7236180"/>
          </a:xfrm>
          <a:blipFill>
            <a:blip r:embed="rId7"/>
            <a:stretch>
              <a:fillRect/>
            </a:stretch>
          </a:blipFill>
        </p:spPr>
        <p:txBody>
          <a:bodyPr/>
          <a:lstStyle/>
          <a:p>
            <a:r>
              <a:rPr lang="en-US"/>
              <a:t>Click icon to add picture</a:t>
            </a:r>
            <a:endParaRPr lang="es-MX"/>
          </a:p>
        </p:txBody>
      </p:sp>
      <p:sp>
        <p:nvSpPr>
          <p:cNvPr id="13" name="Marcador de posición de imagen 21">
            <a:extLst>
              <a:ext uri="{FF2B5EF4-FFF2-40B4-BE49-F238E27FC236}">
                <a16:creationId xmlns:a16="http://schemas.microsoft.com/office/drawing/2014/main" id="{45CDC80D-FE73-DA8D-1B57-AED22423D615}"/>
              </a:ext>
            </a:extLst>
          </p:cNvPr>
          <p:cNvSpPr>
            <a:spLocks noGrp="1"/>
          </p:cNvSpPr>
          <p:nvPr>
            <p:ph type="pic" sz="quarter" idx="28"/>
          </p:nvPr>
        </p:nvSpPr>
        <p:spPr>
          <a:xfrm>
            <a:off x="3082723" y="-21248"/>
            <a:ext cx="3802172" cy="7177074"/>
          </a:xfrm>
          <a:blipFill>
            <a:blip r:embed="rId8"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s-MX"/>
          </a:p>
        </p:txBody>
      </p:sp>
    </p:spTree>
    <p:extLst>
      <p:ext uri="{BB962C8B-B14F-4D97-AF65-F5344CB8AC3E}">
        <p14:creationId xmlns:p14="http://schemas.microsoft.com/office/powerpoint/2010/main" val="3931488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three-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B16BDD3-E65C-03C8-1699-2311B8EB54FB}"/>
              </a:ext>
            </a:extLst>
          </p:cNvPr>
          <p:cNvGraphicFramePr>
            <a:graphicFrameLocks noChangeAspect="1"/>
          </p:cNvGraphicFramePr>
          <p:nvPr>
            <p:custDataLst>
              <p:tags r:id="rId1"/>
            </p:custDataLst>
            <p:extLst>
              <p:ext uri="{D42A27DB-BD31-4B8C-83A1-F6EECF244321}">
                <p14:modId xmlns:p14="http://schemas.microsoft.com/office/powerpoint/2010/main" val="143127995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DB16BDD3-E65C-03C8-1699-2311B8EB54FB}"/>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3" name="Google Shape;149;p16">
            <a:extLst>
              <a:ext uri="{FF2B5EF4-FFF2-40B4-BE49-F238E27FC236}">
                <a16:creationId xmlns:a16="http://schemas.microsoft.com/office/drawing/2014/main" id="{41DA6ACD-117E-CD10-5785-CE3069285709}"/>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Google Shape;126;p4">
            <a:extLst>
              <a:ext uri="{FF2B5EF4-FFF2-40B4-BE49-F238E27FC236}">
                <a16:creationId xmlns:a16="http://schemas.microsoft.com/office/drawing/2014/main" id="{A4DCE970-B27E-8008-089F-0C0DDA1ABF5F}"/>
              </a:ext>
            </a:extLst>
          </p:cNvPr>
          <p:cNvSpPr/>
          <p:nvPr/>
        </p:nvSpPr>
        <p:spPr>
          <a:xfrm rot="5400000">
            <a:off x="-4298342" y="5651155"/>
            <a:ext cx="10904924" cy="2308240"/>
          </a:xfrm>
          <a:prstGeom prst="rect">
            <a:avLst/>
          </a:prstGeom>
          <a:gradFill>
            <a:gsLst>
              <a:gs pos="0">
                <a:schemeClr val="tx2"/>
              </a:gs>
              <a:gs pos="2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30;p4">
            <a:extLst>
              <a:ext uri="{FF2B5EF4-FFF2-40B4-BE49-F238E27FC236}">
                <a16:creationId xmlns:a16="http://schemas.microsoft.com/office/drawing/2014/main" id="{96CEEA04-08DB-5F9C-4D33-A308BEBDEFB8}"/>
              </a:ext>
            </a:extLst>
          </p:cNvPr>
          <p:cNvSpPr/>
          <p:nvPr/>
        </p:nvSpPr>
        <p:spPr>
          <a:xfrm rot="5400000">
            <a:off x="-2020440" y="5662052"/>
            <a:ext cx="10904917" cy="2286442"/>
          </a:xfrm>
          <a:prstGeom prst="rect">
            <a:avLst/>
          </a:prstGeom>
          <a:gradFill>
            <a:gsLst>
              <a:gs pos="0">
                <a:schemeClr val="tx2"/>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7" name="Google Shape;126;p4">
            <a:extLst>
              <a:ext uri="{FF2B5EF4-FFF2-40B4-BE49-F238E27FC236}">
                <a16:creationId xmlns:a16="http://schemas.microsoft.com/office/drawing/2014/main" id="{A77FDDD8-8538-ECEE-EB73-55F721B5335A}"/>
              </a:ext>
            </a:extLst>
          </p:cNvPr>
          <p:cNvSpPr/>
          <p:nvPr/>
        </p:nvSpPr>
        <p:spPr>
          <a:xfrm rot="5400000">
            <a:off x="259304" y="5651160"/>
            <a:ext cx="10904919" cy="2308240"/>
          </a:xfrm>
          <a:prstGeom prst="rect">
            <a:avLst/>
          </a:prstGeom>
          <a:gradFill>
            <a:gsLst>
              <a:gs pos="0">
                <a:schemeClr val="tx2"/>
              </a:gs>
              <a:gs pos="2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10" name="Rounded Rectangle 14">
            <a:extLst>
              <a:ext uri="{FF2B5EF4-FFF2-40B4-BE49-F238E27FC236}">
                <a16:creationId xmlns:a16="http://schemas.microsoft.com/office/drawing/2014/main" id="{55139645-E153-1600-6A92-71130B59B7E9}"/>
              </a:ext>
            </a:extLst>
          </p:cNvPr>
          <p:cNvSpPr/>
          <p:nvPr/>
        </p:nvSpPr>
        <p:spPr>
          <a:xfrm>
            <a:off x="2832944" y="10836903"/>
            <a:ext cx="1152349" cy="653803"/>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Rounded Rectangle 16">
            <a:extLst>
              <a:ext uri="{FF2B5EF4-FFF2-40B4-BE49-F238E27FC236}">
                <a16:creationId xmlns:a16="http://schemas.microsoft.com/office/drawing/2014/main" id="{55FB79A6-A8D5-10E1-E721-EA5983BBFDB9}"/>
              </a:ext>
            </a:extLst>
          </p:cNvPr>
          <p:cNvSpPr/>
          <p:nvPr/>
        </p:nvSpPr>
        <p:spPr>
          <a:xfrm>
            <a:off x="5072637" y="10884496"/>
            <a:ext cx="1152349" cy="653803"/>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19">
            <a:extLst>
              <a:ext uri="{FF2B5EF4-FFF2-40B4-BE49-F238E27FC236}">
                <a16:creationId xmlns:a16="http://schemas.microsoft.com/office/drawing/2014/main" id="{BD289B66-F0C2-2F02-0B23-EBD7D2BEB185}"/>
              </a:ext>
            </a:extLst>
          </p:cNvPr>
          <p:cNvSpPr/>
          <p:nvPr/>
        </p:nvSpPr>
        <p:spPr>
          <a:xfrm>
            <a:off x="601664" y="10836903"/>
            <a:ext cx="1152349" cy="653803"/>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5" name="Marcador de texto 41">
            <a:extLst>
              <a:ext uri="{FF2B5EF4-FFF2-40B4-BE49-F238E27FC236}">
                <a16:creationId xmlns:a16="http://schemas.microsoft.com/office/drawing/2014/main" id="{1C650F98-477A-5B9C-CE7F-19679C8036DF}"/>
              </a:ext>
            </a:extLst>
          </p:cNvPr>
          <p:cNvSpPr>
            <a:spLocks noGrp="1"/>
          </p:cNvSpPr>
          <p:nvPr>
            <p:ph type="body" sz="quarter" idx="14" hasCustomPrompt="1"/>
          </p:nvPr>
        </p:nvSpPr>
        <p:spPr>
          <a:xfrm>
            <a:off x="349758" y="3946914"/>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16" name="Marcador de texto 45">
            <a:extLst>
              <a:ext uri="{FF2B5EF4-FFF2-40B4-BE49-F238E27FC236}">
                <a16:creationId xmlns:a16="http://schemas.microsoft.com/office/drawing/2014/main" id="{4750A38C-2F90-5EB0-5114-0A45F192CC10}"/>
              </a:ext>
            </a:extLst>
          </p:cNvPr>
          <p:cNvSpPr>
            <a:spLocks noGrp="1"/>
          </p:cNvSpPr>
          <p:nvPr>
            <p:ph type="body" sz="quarter" idx="16" hasCustomPrompt="1"/>
          </p:nvPr>
        </p:nvSpPr>
        <p:spPr>
          <a:xfrm>
            <a:off x="614650" y="10942725"/>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7" name="Marcador de texto 45">
            <a:extLst>
              <a:ext uri="{FF2B5EF4-FFF2-40B4-BE49-F238E27FC236}">
                <a16:creationId xmlns:a16="http://schemas.microsoft.com/office/drawing/2014/main" id="{4D89B283-93DD-B45A-C193-7E5568D1203A}"/>
              </a:ext>
            </a:extLst>
          </p:cNvPr>
          <p:cNvSpPr>
            <a:spLocks noGrp="1"/>
          </p:cNvSpPr>
          <p:nvPr>
            <p:ph type="body" sz="quarter" idx="17" hasCustomPrompt="1"/>
          </p:nvPr>
        </p:nvSpPr>
        <p:spPr>
          <a:xfrm>
            <a:off x="2845930" y="10942725"/>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8" name="Marcador de texto 45">
            <a:extLst>
              <a:ext uri="{FF2B5EF4-FFF2-40B4-BE49-F238E27FC236}">
                <a16:creationId xmlns:a16="http://schemas.microsoft.com/office/drawing/2014/main" id="{6A6C008D-43B7-FB35-1335-5C9F59026B18}"/>
              </a:ext>
            </a:extLst>
          </p:cNvPr>
          <p:cNvSpPr>
            <a:spLocks noGrp="1"/>
          </p:cNvSpPr>
          <p:nvPr>
            <p:ph type="body" sz="quarter" idx="18" hasCustomPrompt="1"/>
          </p:nvPr>
        </p:nvSpPr>
        <p:spPr>
          <a:xfrm>
            <a:off x="5085624" y="10990316"/>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9" name="Marcador de texto 41">
            <a:extLst>
              <a:ext uri="{FF2B5EF4-FFF2-40B4-BE49-F238E27FC236}">
                <a16:creationId xmlns:a16="http://schemas.microsoft.com/office/drawing/2014/main" id="{B570CE56-F66F-565E-8346-9ADD7977C167}"/>
              </a:ext>
            </a:extLst>
          </p:cNvPr>
          <p:cNvSpPr>
            <a:spLocks noGrp="1"/>
          </p:cNvSpPr>
          <p:nvPr>
            <p:ph type="body" sz="quarter" idx="19" hasCustomPrompt="1"/>
          </p:nvPr>
        </p:nvSpPr>
        <p:spPr>
          <a:xfrm>
            <a:off x="2581038" y="3967653"/>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20" name="Marcador de texto 41">
            <a:extLst>
              <a:ext uri="{FF2B5EF4-FFF2-40B4-BE49-F238E27FC236}">
                <a16:creationId xmlns:a16="http://schemas.microsoft.com/office/drawing/2014/main" id="{A82ED5A0-EADA-BCB7-3AD8-76FEBE36CAFE}"/>
              </a:ext>
            </a:extLst>
          </p:cNvPr>
          <p:cNvSpPr>
            <a:spLocks noGrp="1"/>
          </p:cNvSpPr>
          <p:nvPr>
            <p:ph type="body" sz="quarter" idx="20" hasCustomPrompt="1"/>
          </p:nvPr>
        </p:nvSpPr>
        <p:spPr>
          <a:xfrm>
            <a:off x="4820732" y="3946914"/>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22" name="Marcador de texto 36">
            <a:extLst>
              <a:ext uri="{FF2B5EF4-FFF2-40B4-BE49-F238E27FC236}">
                <a16:creationId xmlns:a16="http://schemas.microsoft.com/office/drawing/2014/main" id="{4B511D9A-80AC-B271-20F8-D2F625097DBD}"/>
              </a:ext>
            </a:extLst>
          </p:cNvPr>
          <p:cNvSpPr>
            <a:spLocks noGrp="1"/>
          </p:cNvSpPr>
          <p:nvPr>
            <p:ph type="body" sz="quarter" idx="22" hasCustomPrompt="1"/>
          </p:nvPr>
        </p:nvSpPr>
        <p:spPr>
          <a:xfrm>
            <a:off x="440826"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3" name="Marcador de texto 36">
            <a:extLst>
              <a:ext uri="{FF2B5EF4-FFF2-40B4-BE49-F238E27FC236}">
                <a16:creationId xmlns:a16="http://schemas.microsoft.com/office/drawing/2014/main" id="{B31EDD34-4FCB-A5EF-169B-5E749427AB0E}"/>
              </a:ext>
            </a:extLst>
          </p:cNvPr>
          <p:cNvSpPr>
            <a:spLocks noGrp="1"/>
          </p:cNvSpPr>
          <p:nvPr>
            <p:ph type="body" sz="quarter" idx="23" hasCustomPrompt="1"/>
          </p:nvPr>
        </p:nvSpPr>
        <p:spPr>
          <a:xfrm>
            <a:off x="2672106"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4" name="Marcador de texto 36">
            <a:extLst>
              <a:ext uri="{FF2B5EF4-FFF2-40B4-BE49-F238E27FC236}">
                <a16:creationId xmlns:a16="http://schemas.microsoft.com/office/drawing/2014/main" id="{3DA0C294-25E2-54ED-06FD-9D9F8964B7A2}"/>
              </a:ext>
            </a:extLst>
          </p:cNvPr>
          <p:cNvSpPr>
            <a:spLocks noGrp="1"/>
          </p:cNvSpPr>
          <p:nvPr>
            <p:ph type="body" sz="quarter" idx="24" hasCustomPrompt="1"/>
          </p:nvPr>
        </p:nvSpPr>
        <p:spPr>
          <a:xfrm>
            <a:off x="4911800"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5" name="Text Placeholder 6">
            <a:extLst>
              <a:ext uri="{FF2B5EF4-FFF2-40B4-BE49-F238E27FC236}">
                <a16:creationId xmlns:a16="http://schemas.microsoft.com/office/drawing/2014/main" id="{75084F19-9739-3738-9726-94CBEE314952}"/>
              </a:ext>
            </a:extLst>
          </p:cNvPr>
          <p:cNvSpPr>
            <a:spLocks noGrp="1"/>
          </p:cNvSpPr>
          <p:nvPr>
            <p:ph type="body" sz="quarter" idx="25" hasCustomPrompt="1"/>
          </p:nvPr>
        </p:nvSpPr>
        <p:spPr>
          <a:xfrm>
            <a:off x="999529"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28" name="Marcador de texto 28">
            <a:extLst>
              <a:ext uri="{FF2B5EF4-FFF2-40B4-BE49-F238E27FC236}">
                <a16:creationId xmlns:a16="http://schemas.microsoft.com/office/drawing/2014/main" id="{DF758085-FA13-C206-0089-2CFB8552015A}"/>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OF CONTENTS OR AGENDA</a:t>
            </a:r>
          </a:p>
        </p:txBody>
      </p:sp>
      <p:sp>
        <p:nvSpPr>
          <p:cNvPr id="21" name="Text Placeholder 6">
            <a:extLst>
              <a:ext uri="{FF2B5EF4-FFF2-40B4-BE49-F238E27FC236}">
                <a16:creationId xmlns:a16="http://schemas.microsoft.com/office/drawing/2014/main" id="{FE45C8CE-86EC-42DD-1399-EAAEFFB58C43}"/>
              </a:ext>
            </a:extLst>
          </p:cNvPr>
          <p:cNvSpPr>
            <a:spLocks noGrp="1"/>
          </p:cNvSpPr>
          <p:nvPr>
            <p:ph type="body" sz="quarter" idx="26" hasCustomPrompt="1"/>
          </p:nvPr>
        </p:nvSpPr>
        <p:spPr>
          <a:xfrm>
            <a:off x="3230809"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29" name="Text Placeholder 6">
            <a:extLst>
              <a:ext uri="{FF2B5EF4-FFF2-40B4-BE49-F238E27FC236}">
                <a16:creationId xmlns:a16="http://schemas.microsoft.com/office/drawing/2014/main" id="{EB354214-B00F-9B7E-185A-4A8B174C0249}"/>
              </a:ext>
            </a:extLst>
          </p:cNvPr>
          <p:cNvSpPr>
            <a:spLocks noGrp="1"/>
          </p:cNvSpPr>
          <p:nvPr>
            <p:ph type="body" sz="quarter" idx="27" hasCustomPrompt="1"/>
          </p:nvPr>
        </p:nvSpPr>
        <p:spPr>
          <a:xfrm>
            <a:off x="5470503"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1205897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four-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9A49280-E1DB-10E8-E1A7-818D2BD05BF7}"/>
              </a:ext>
            </a:extLst>
          </p:cNvPr>
          <p:cNvGraphicFramePr>
            <a:graphicFrameLocks noChangeAspect="1"/>
          </p:cNvGraphicFramePr>
          <p:nvPr>
            <p:custDataLst>
              <p:tags r:id="rId1"/>
            </p:custDataLst>
            <p:extLst>
              <p:ext uri="{D42A27DB-BD31-4B8C-83A1-F6EECF244321}">
                <p14:modId xmlns:p14="http://schemas.microsoft.com/office/powerpoint/2010/main" val="207860471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B9A49280-E1DB-10E8-E1A7-818D2BD05BF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grpSp>
        <p:nvGrpSpPr>
          <p:cNvPr id="4" name="Group 37">
            <a:extLst>
              <a:ext uri="{FF2B5EF4-FFF2-40B4-BE49-F238E27FC236}">
                <a16:creationId xmlns:a16="http://schemas.microsoft.com/office/drawing/2014/main" id="{A88E6615-6BCA-36A8-6D87-0ABC4DC727C3}"/>
              </a:ext>
            </a:extLst>
          </p:cNvPr>
          <p:cNvGrpSpPr/>
          <p:nvPr/>
        </p:nvGrpSpPr>
        <p:grpSpPr>
          <a:xfrm>
            <a:off x="-7974" y="-32486"/>
            <a:ext cx="6876059" cy="12299902"/>
            <a:chOff x="-10633" y="-13653"/>
            <a:chExt cx="9168079" cy="4133370"/>
          </a:xfrm>
        </p:grpSpPr>
        <p:sp>
          <p:nvSpPr>
            <p:cNvPr id="5" name="Google Shape;126;p4">
              <a:extLst>
                <a:ext uri="{FF2B5EF4-FFF2-40B4-BE49-F238E27FC236}">
                  <a16:creationId xmlns:a16="http://schemas.microsoft.com/office/drawing/2014/main" id="{34F2821F-CB48-2A84-99BB-78C170241102}"/>
                </a:ext>
              </a:extLst>
            </p:cNvPr>
            <p:cNvSpPr/>
            <p:nvPr/>
          </p:nvSpPr>
          <p:spPr>
            <a:xfrm rot="10800000">
              <a:off x="4573960" y="-13447"/>
              <a:ext cx="4583486" cy="2068387"/>
            </a:xfrm>
            <a:prstGeom prst="rect">
              <a:avLst/>
            </a:prstGeom>
            <a:gradFill>
              <a:gsLst>
                <a:gs pos="0">
                  <a:srgbClr val="6A1236"/>
                </a:gs>
                <a:gs pos="100000">
                  <a:srgbClr val="56032B"/>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grpSp>
          <p:nvGrpSpPr>
            <p:cNvPr id="6" name="Group 31">
              <a:extLst>
                <a:ext uri="{FF2B5EF4-FFF2-40B4-BE49-F238E27FC236}">
                  <a16:creationId xmlns:a16="http://schemas.microsoft.com/office/drawing/2014/main" id="{DF6F7A36-4A45-7FF6-F31D-048AD7D1DC1C}"/>
                </a:ext>
              </a:extLst>
            </p:cNvPr>
            <p:cNvGrpSpPr/>
            <p:nvPr/>
          </p:nvGrpSpPr>
          <p:grpSpPr>
            <a:xfrm rot="10800000">
              <a:off x="-10633" y="-13653"/>
              <a:ext cx="9168079" cy="4133370"/>
              <a:chOff x="-9526" y="-13447"/>
              <a:chExt cx="8495484" cy="4133370"/>
            </a:xfrm>
          </p:grpSpPr>
          <p:sp>
            <p:nvSpPr>
              <p:cNvPr id="7" name="Google Shape;127;p4">
                <a:extLst>
                  <a:ext uri="{FF2B5EF4-FFF2-40B4-BE49-F238E27FC236}">
                    <a16:creationId xmlns:a16="http://schemas.microsoft.com/office/drawing/2014/main" id="{00476ACE-C17E-B836-339A-8A17235A0F9A}"/>
                  </a:ext>
                </a:extLst>
              </p:cNvPr>
              <p:cNvSpPr/>
              <p:nvPr/>
            </p:nvSpPr>
            <p:spPr>
              <a:xfrm>
                <a:off x="4235795" y="2051534"/>
                <a:ext cx="4250163" cy="2068389"/>
              </a:xfrm>
              <a:prstGeom prst="rect">
                <a:avLst/>
              </a:prstGeom>
              <a:gradFill>
                <a:gsLst>
                  <a:gs pos="0">
                    <a:srgbClr val="881946"/>
                  </a:gs>
                  <a:gs pos="100000">
                    <a:srgbClr val="6F123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8" name="Google Shape;126;p4">
                <a:extLst>
                  <a:ext uri="{FF2B5EF4-FFF2-40B4-BE49-F238E27FC236}">
                    <a16:creationId xmlns:a16="http://schemas.microsoft.com/office/drawing/2014/main" id="{0B941B8F-A08B-788C-0A26-337C54D9AB62}"/>
                  </a:ext>
                </a:extLst>
              </p:cNvPr>
              <p:cNvSpPr/>
              <p:nvPr/>
            </p:nvSpPr>
            <p:spPr>
              <a:xfrm rot="10800000">
                <a:off x="4237703" y="-13447"/>
                <a:ext cx="4247229" cy="2068387"/>
              </a:xfrm>
              <a:prstGeom prst="rect">
                <a:avLst/>
              </a:prstGeom>
              <a:gradFill>
                <a:gsLst>
                  <a:gs pos="0">
                    <a:srgbClr val="6A1236"/>
                  </a:gs>
                  <a:gs pos="100000">
                    <a:srgbClr val="56032B"/>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9" name="Google Shape;127;p4">
                <a:extLst>
                  <a:ext uri="{FF2B5EF4-FFF2-40B4-BE49-F238E27FC236}">
                    <a16:creationId xmlns:a16="http://schemas.microsoft.com/office/drawing/2014/main" id="{F10776D3-4E53-7CB3-0009-FBD3377C3AAE}"/>
                  </a:ext>
                </a:extLst>
              </p:cNvPr>
              <p:cNvSpPr/>
              <p:nvPr/>
            </p:nvSpPr>
            <p:spPr>
              <a:xfrm>
                <a:off x="-9526" y="-13447"/>
                <a:ext cx="4247229" cy="2068389"/>
              </a:xfrm>
              <a:prstGeom prst="rect">
                <a:avLst/>
              </a:prstGeom>
              <a:gradFill>
                <a:gsLst>
                  <a:gs pos="0">
                    <a:srgbClr val="881946"/>
                  </a:gs>
                  <a:gs pos="99000">
                    <a:srgbClr val="6F123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grpSp>
      </p:grpSp>
      <p:sp>
        <p:nvSpPr>
          <p:cNvPr id="10" name="Rounded Rectangle 66">
            <a:extLst>
              <a:ext uri="{FF2B5EF4-FFF2-40B4-BE49-F238E27FC236}">
                <a16:creationId xmlns:a16="http://schemas.microsoft.com/office/drawing/2014/main" id="{F961136E-42BE-B6CC-D2C7-74A84B6BED61}"/>
              </a:ext>
            </a:extLst>
          </p:cNvPr>
          <p:cNvSpPr/>
          <p:nvPr/>
        </p:nvSpPr>
        <p:spPr>
          <a:xfrm>
            <a:off x="942748" y="4096705"/>
            <a:ext cx="593854" cy="578537"/>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40">
            <a:extLst>
              <a:ext uri="{FF2B5EF4-FFF2-40B4-BE49-F238E27FC236}">
                <a16:creationId xmlns:a16="http://schemas.microsoft.com/office/drawing/2014/main" id="{4041A7DF-6F2C-A7E0-64E1-965E27ED0802}"/>
              </a:ext>
            </a:extLst>
          </p:cNvPr>
          <p:cNvSpPr/>
          <p:nvPr/>
        </p:nvSpPr>
        <p:spPr>
          <a:xfrm>
            <a:off x="4466944" y="4096705"/>
            <a:ext cx="593854" cy="578537"/>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4" name="Rounded Rectangle 58">
            <a:extLst>
              <a:ext uri="{FF2B5EF4-FFF2-40B4-BE49-F238E27FC236}">
                <a16:creationId xmlns:a16="http://schemas.microsoft.com/office/drawing/2014/main" id="{70851A1F-01ED-88B6-98E3-6C52C465CB28}"/>
              </a:ext>
            </a:extLst>
          </p:cNvPr>
          <p:cNvSpPr/>
          <p:nvPr/>
        </p:nvSpPr>
        <p:spPr>
          <a:xfrm>
            <a:off x="942748" y="10271092"/>
            <a:ext cx="593854" cy="578537"/>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6" name="Rounded Rectangle 65">
            <a:extLst>
              <a:ext uri="{FF2B5EF4-FFF2-40B4-BE49-F238E27FC236}">
                <a16:creationId xmlns:a16="http://schemas.microsoft.com/office/drawing/2014/main" id="{ECDBA17B-AB85-F189-89B3-66306BB17C00}"/>
              </a:ext>
            </a:extLst>
          </p:cNvPr>
          <p:cNvSpPr/>
          <p:nvPr/>
        </p:nvSpPr>
        <p:spPr>
          <a:xfrm>
            <a:off x="4466944" y="10323578"/>
            <a:ext cx="593854" cy="578537"/>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8" name="Marcador de texto 41">
            <a:extLst>
              <a:ext uri="{FF2B5EF4-FFF2-40B4-BE49-F238E27FC236}">
                <a16:creationId xmlns:a16="http://schemas.microsoft.com/office/drawing/2014/main" id="{476EA67E-5D6B-AB21-9305-C3219FD4380B}"/>
              </a:ext>
            </a:extLst>
          </p:cNvPr>
          <p:cNvSpPr>
            <a:spLocks noGrp="1"/>
          </p:cNvSpPr>
          <p:nvPr>
            <p:ph type="body" sz="quarter" idx="14" hasCustomPrompt="1"/>
          </p:nvPr>
        </p:nvSpPr>
        <p:spPr>
          <a:xfrm>
            <a:off x="942749" y="1808616"/>
            <a:ext cx="1999175" cy="701296"/>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19" name="Marcador de texto 41">
            <a:extLst>
              <a:ext uri="{FF2B5EF4-FFF2-40B4-BE49-F238E27FC236}">
                <a16:creationId xmlns:a16="http://schemas.microsoft.com/office/drawing/2014/main" id="{D67A48C3-DCE5-E72C-3297-39D04D1B87ED}"/>
              </a:ext>
            </a:extLst>
          </p:cNvPr>
          <p:cNvSpPr>
            <a:spLocks noGrp="1"/>
          </p:cNvSpPr>
          <p:nvPr>
            <p:ph type="body" sz="quarter" idx="15" hasCustomPrompt="1"/>
          </p:nvPr>
        </p:nvSpPr>
        <p:spPr>
          <a:xfrm>
            <a:off x="936001" y="8028612"/>
            <a:ext cx="1999175" cy="731451"/>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20" name="Marcador de texto 41">
            <a:extLst>
              <a:ext uri="{FF2B5EF4-FFF2-40B4-BE49-F238E27FC236}">
                <a16:creationId xmlns:a16="http://schemas.microsoft.com/office/drawing/2014/main" id="{F5635689-D988-02D8-6555-528DE3079BD6}"/>
              </a:ext>
            </a:extLst>
          </p:cNvPr>
          <p:cNvSpPr>
            <a:spLocks noGrp="1"/>
          </p:cNvSpPr>
          <p:nvPr>
            <p:ph type="body" sz="quarter" idx="16" hasCustomPrompt="1"/>
          </p:nvPr>
        </p:nvSpPr>
        <p:spPr>
          <a:xfrm>
            <a:off x="4466944" y="8014291"/>
            <a:ext cx="1999175" cy="731451"/>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1" name="Marcador de texto 41">
            <a:extLst>
              <a:ext uri="{FF2B5EF4-FFF2-40B4-BE49-F238E27FC236}">
                <a16:creationId xmlns:a16="http://schemas.microsoft.com/office/drawing/2014/main" id="{205BB43C-1CFA-C7C8-E4B9-2F11A604A33A}"/>
              </a:ext>
            </a:extLst>
          </p:cNvPr>
          <p:cNvSpPr>
            <a:spLocks noGrp="1"/>
          </p:cNvSpPr>
          <p:nvPr>
            <p:ph type="body" sz="quarter" idx="17" hasCustomPrompt="1"/>
          </p:nvPr>
        </p:nvSpPr>
        <p:spPr>
          <a:xfrm>
            <a:off x="4457474" y="1808614"/>
            <a:ext cx="1999175" cy="701900"/>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2" name="Marcador de texto 36">
            <a:extLst>
              <a:ext uri="{FF2B5EF4-FFF2-40B4-BE49-F238E27FC236}">
                <a16:creationId xmlns:a16="http://schemas.microsoft.com/office/drawing/2014/main" id="{A46737A8-D64C-CB97-633D-36428E353E77}"/>
              </a:ext>
            </a:extLst>
          </p:cNvPr>
          <p:cNvSpPr>
            <a:spLocks noGrp="1"/>
          </p:cNvSpPr>
          <p:nvPr>
            <p:ph type="body" sz="quarter" idx="22" hasCustomPrompt="1"/>
          </p:nvPr>
        </p:nvSpPr>
        <p:spPr>
          <a:xfrm>
            <a:off x="942748" y="2680193"/>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3" name="Marcador de texto 36">
            <a:extLst>
              <a:ext uri="{FF2B5EF4-FFF2-40B4-BE49-F238E27FC236}">
                <a16:creationId xmlns:a16="http://schemas.microsoft.com/office/drawing/2014/main" id="{7A351227-10D9-972F-F7FB-A964532CE03F}"/>
              </a:ext>
            </a:extLst>
          </p:cNvPr>
          <p:cNvSpPr>
            <a:spLocks noGrp="1"/>
          </p:cNvSpPr>
          <p:nvPr>
            <p:ph type="body" sz="quarter" idx="23" hasCustomPrompt="1"/>
          </p:nvPr>
        </p:nvSpPr>
        <p:spPr>
          <a:xfrm>
            <a:off x="4457473" y="265009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4" name="Marcador de texto 36">
            <a:extLst>
              <a:ext uri="{FF2B5EF4-FFF2-40B4-BE49-F238E27FC236}">
                <a16:creationId xmlns:a16="http://schemas.microsoft.com/office/drawing/2014/main" id="{AA0E4636-B76D-2571-F886-A73A284B50DF}"/>
              </a:ext>
            </a:extLst>
          </p:cNvPr>
          <p:cNvSpPr>
            <a:spLocks noGrp="1"/>
          </p:cNvSpPr>
          <p:nvPr>
            <p:ph type="body" sz="quarter" idx="24" hasCustomPrompt="1"/>
          </p:nvPr>
        </p:nvSpPr>
        <p:spPr>
          <a:xfrm>
            <a:off x="4464197" y="891166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5" name="Marcador de texto 36">
            <a:extLst>
              <a:ext uri="{FF2B5EF4-FFF2-40B4-BE49-F238E27FC236}">
                <a16:creationId xmlns:a16="http://schemas.microsoft.com/office/drawing/2014/main" id="{06E9B65D-A183-369E-0A37-56AA280783C9}"/>
              </a:ext>
            </a:extLst>
          </p:cNvPr>
          <p:cNvSpPr>
            <a:spLocks noGrp="1"/>
          </p:cNvSpPr>
          <p:nvPr>
            <p:ph type="body" sz="quarter" idx="25" hasCustomPrompt="1"/>
          </p:nvPr>
        </p:nvSpPr>
        <p:spPr>
          <a:xfrm>
            <a:off x="934893" y="891166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6" name="Marcador de texto 45">
            <a:extLst>
              <a:ext uri="{FF2B5EF4-FFF2-40B4-BE49-F238E27FC236}">
                <a16:creationId xmlns:a16="http://schemas.microsoft.com/office/drawing/2014/main" id="{2D61730E-D32C-8838-0D6B-5EEA5F7B3E27}"/>
              </a:ext>
            </a:extLst>
          </p:cNvPr>
          <p:cNvSpPr>
            <a:spLocks noGrp="1"/>
          </p:cNvSpPr>
          <p:nvPr>
            <p:ph type="body" sz="quarter" idx="26" hasCustomPrompt="1"/>
          </p:nvPr>
        </p:nvSpPr>
        <p:spPr>
          <a:xfrm>
            <a:off x="978997" y="10329353"/>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7" name="Marcador de texto 45">
            <a:extLst>
              <a:ext uri="{FF2B5EF4-FFF2-40B4-BE49-F238E27FC236}">
                <a16:creationId xmlns:a16="http://schemas.microsoft.com/office/drawing/2014/main" id="{0122D83A-022C-D5C0-B8FE-6CF3629D4F5B}"/>
              </a:ext>
            </a:extLst>
          </p:cNvPr>
          <p:cNvSpPr>
            <a:spLocks noGrp="1"/>
          </p:cNvSpPr>
          <p:nvPr>
            <p:ph type="body" sz="quarter" idx="27" hasCustomPrompt="1"/>
          </p:nvPr>
        </p:nvSpPr>
        <p:spPr>
          <a:xfrm>
            <a:off x="987459" y="4163195"/>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8" name="Marcador de texto 45">
            <a:extLst>
              <a:ext uri="{FF2B5EF4-FFF2-40B4-BE49-F238E27FC236}">
                <a16:creationId xmlns:a16="http://schemas.microsoft.com/office/drawing/2014/main" id="{6882BFC7-A115-BB91-D581-662C0F4D3EF4}"/>
              </a:ext>
            </a:extLst>
          </p:cNvPr>
          <p:cNvSpPr>
            <a:spLocks noGrp="1"/>
          </p:cNvSpPr>
          <p:nvPr>
            <p:ph type="body" sz="quarter" idx="28" hasCustomPrompt="1"/>
          </p:nvPr>
        </p:nvSpPr>
        <p:spPr>
          <a:xfrm>
            <a:off x="4511655" y="4174206"/>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9" name="Marcador de texto 45">
            <a:extLst>
              <a:ext uri="{FF2B5EF4-FFF2-40B4-BE49-F238E27FC236}">
                <a16:creationId xmlns:a16="http://schemas.microsoft.com/office/drawing/2014/main" id="{2A0884E8-24E0-9C13-329B-D347A58E164A}"/>
              </a:ext>
            </a:extLst>
          </p:cNvPr>
          <p:cNvSpPr>
            <a:spLocks noGrp="1"/>
          </p:cNvSpPr>
          <p:nvPr>
            <p:ph type="body" sz="quarter" idx="29" hasCustomPrompt="1"/>
          </p:nvPr>
        </p:nvSpPr>
        <p:spPr>
          <a:xfrm>
            <a:off x="4511655" y="10383387"/>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3" name="Text Placeholder 6">
            <a:extLst>
              <a:ext uri="{FF2B5EF4-FFF2-40B4-BE49-F238E27FC236}">
                <a16:creationId xmlns:a16="http://schemas.microsoft.com/office/drawing/2014/main" id="{98D3749F-C16A-29CC-0A8B-CB4EDFB2D7E9}"/>
              </a:ext>
            </a:extLst>
          </p:cNvPr>
          <p:cNvSpPr>
            <a:spLocks noGrp="1"/>
          </p:cNvSpPr>
          <p:nvPr>
            <p:ph type="body" sz="quarter" idx="34" hasCustomPrompt="1"/>
          </p:nvPr>
        </p:nvSpPr>
        <p:spPr>
          <a:xfrm>
            <a:off x="303422" y="180861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4" name="Text Placeholder 6">
            <a:extLst>
              <a:ext uri="{FF2B5EF4-FFF2-40B4-BE49-F238E27FC236}">
                <a16:creationId xmlns:a16="http://schemas.microsoft.com/office/drawing/2014/main" id="{EDDCF048-42C6-031B-EA89-96A0BC7F7DA4}"/>
              </a:ext>
            </a:extLst>
          </p:cNvPr>
          <p:cNvSpPr>
            <a:spLocks noGrp="1"/>
          </p:cNvSpPr>
          <p:nvPr>
            <p:ph type="body" sz="quarter" idx="35" hasCustomPrompt="1"/>
          </p:nvPr>
        </p:nvSpPr>
        <p:spPr>
          <a:xfrm>
            <a:off x="3804176" y="180861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5" name="Text Placeholder 6">
            <a:extLst>
              <a:ext uri="{FF2B5EF4-FFF2-40B4-BE49-F238E27FC236}">
                <a16:creationId xmlns:a16="http://schemas.microsoft.com/office/drawing/2014/main" id="{BE0FF98D-8907-7C8F-9B2A-049112D2A350}"/>
              </a:ext>
            </a:extLst>
          </p:cNvPr>
          <p:cNvSpPr>
            <a:spLocks noGrp="1"/>
          </p:cNvSpPr>
          <p:nvPr>
            <p:ph type="body" sz="quarter" idx="36" hasCustomPrompt="1"/>
          </p:nvPr>
        </p:nvSpPr>
        <p:spPr>
          <a:xfrm>
            <a:off x="303422" y="8028610"/>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6" name="Text Placeholder 6">
            <a:extLst>
              <a:ext uri="{FF2B5EF4-FFF2-40B4-BE49-F238E27FC236}">
                <a16:creationId xmlns:a16="http://schemas.microsoft.com/office/drawing/2014/main" id="{2AFE0C5B-23F7-B8F7-0919-09C15B62F0D0}"/>
              </a:ext>
            </a:extLst>
          </p:cNvPr>
          <p:cNvSpPr>
            <a:spLocks noGrp="1"/>
          </p:cNvSpPr>
          <p:nvPr>
            <p:ph type="body" sz="quarter" idx="37" hasCustomPrompt="1"/>
          </p:nvPr>
        </p:nvSpPr>
        <p:spPr>
          <a:xfrm>
            <a:off x="3804176" y="801428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1378360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ld five-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50783C-4E75-13D4-A37C-E2407BAD324D}"/>
              </a:ext>
            </a:extLst>
          </p:cNvPr>
          <p:cNvGraphicFramePr>
            <a:graphicFrameLocks noChangeAspect="1"/>
          </p:cNvGraphicFramePr>
          <p:nvPr>
            <p:custDataLst>
              <p:tags r:id="rId1"/>
            </p:custDataLst>
            <p:extLst>
              <p:ext uri="{D42A27DB-BD31-4B8C-83A1-F6EECF244321}">
                <p14:modId xmlns:p14="http://schemas.microsoft.com/office/powerpoint/2010/main" val="396164462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150783C-4E75-13D4-A37C-E2407BAD324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4" name="Google Shape;126;p4">
            <a:extLst>
              <a:ext uri="{FF2B5EF4-FFF2-40B4-BE49-F238E27FC236}">
                <a16:creationId xmlns:a16="http://schemas.microsoft.com/office/drawing/2014/main" id="{17B70467-D2EB-7102-AC00-7CAABF1DFB3F}"/>
              </a:ext>
            </a:extLst>
          </p:cNvPr>
          <p:cNvSpPr/>
          <p:nvPr/>
        </p:nvSpPr>
        <p:spPr>
          <a:xfrm rot="10800000">
            <a:off x="-7146" y="7285192"/>
            <a:ext cx="6875240" cy="2530853"/>
          </a:xfrm>
          <a:prstGeom prst="rect">
            <a:avLst/>
          </a:prstGeom>
          <a:solidFill>
            <a:schemeClr val="bg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5" name="Google Shape;126;p4">
            <a:extLst>
              <a:ext uri="{FF2B5EF4-FFF2-40B4-BE49-F238E27FC236}">
                <a16:creationId xmlns:a16="http://schemas.microsoft.com/office/drawing/2014/main" id="{5945ED40-4402-5CDC-B62F-EEE1E096546B}"/>
              </a:ext>
            </a:extLst>
          </p:cNvPr>
          <p:cNvSpPr/>
          <p:nvPr/>
        </p:nvSpPr>
        <p:spPr>
          <a:xfrm rot="10800000">
            <a:off x="-7146" y="2315341"/>
            <a:ext cx="6875240" cy="2525383"/>
          </a:xfrm>
          <a:prstGeom prst="rect">
            <a:avLst/>
          </a:prstGeom>
          <a:solidFill>
            <a:schemeClr val="bg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27;p4">
            <a:extLst>
              <a:ext uri="{FF2B5EF4-FFF2-40B4-BE49-F238E27FC236}">
                <a16:creationId xmlns:a16="http://schemas.microsoft.com/office/drawing/2014/main" id="{79FA9356-B6B6-CB75-9260-8AC4BE09BC2A}"/>
              </a:ext>
            </a:extLst>
          </p:cNvPr>
          <p:cNvSpPr/>
          <p:nvPr/>
        </p:nvSpPr>
        <p:spPr>
          <a:xfrm>
            <a:off x="-7144" y="-31874"/>
            <a:ext cx="6875239" cy="2375182"/>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7" name="Google Shape;130;p4">
            <a:extLst>
              <a:ext uri="{FF2B5EF4-FFF2-40B4-BE49-F238E27FC236}">
                <a16:creationId xmlns:a16="http://schemas.microsoft.com/office/drawing/2014/main" id="{9E8874B0-AC8E-CF74-84B3-8801BAC37BCC}"/>
              </a:ext>
            </a:extLst>
          </p:cNvPr>
          <p:cNvSpPr/>
          <p:nvPr/>
        </p:nvSpPr>
        <p:spPr>
          <a:xfrm>
            <a:off x="-7145" y="9806956"/>
            <a:ext cx="6875240" cy="2426615"/>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Lato Medium" panose="020F0502020204030203" pitchFamily="34" charset="0"/>
              <a:cs typeface="Arial"/>
              <a:sym typeface="Arial"/>
            </a:endParaRPr>
          </a:p>
        </p:txBody>
      </p:sp>
      <p:sp>
        <p:nvSpPr>
          <p:cNvPr id="8" name="Google Shape;130;p4">
            <a:extLst>
              <a:ext uri="{FF2B5EF4-FFF2-40B4-BE49-F238E27FC236}">
                <a16:creationId xmlns:a16="http://schemas.microsoft.com/office/drawing/2014/main" id="{8704B557-F141-98F2-D340-344E406EB4C6}"/>
              </a:ext>
            </a:extLst>
          </p:cNvPr>
          <p:cNvSpPr/>
          <p:nvPr/>
        </p:nvSpPr>
        <p:spPr>
          <a:xfrm>
            <a:off x="-7154" y="4833697"/>
            <a:ext cx="6875239" cy="2484418"/>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19" name="Marcador de texto 43">
            <a:extLst>
              <a:ext uri="{FF2B5EF4-FFF2-40B4-BE49-F238E27FC236}">
                <a16:creationId xmlns:a16="http://schemas.microsoft.com/office/drawing/2014/main" id="{96078E1C-9FC6-D804-8C1C-11BC6386F2C7}"/>
              </a:ext>
            </a:extLst>
          </p:cNvPr>
          <p:cNvSpPr>
            <a:spLocks noGrp="1"/>
          </p:cNvSpPr>
          <p:nvPr>
            <p:ph type="body" sz="quarter" idx="15" hasCustomPrompt="1"/>
          </p:nvPr>
        </p:nvSpPr>
        <p:spPr>
          <a:xfrm>
            <a:off x="3352284" y="2949621"/>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0" name="Marcador de texto 41">
            <a:extLst>
              <a:ext uri="{FF2B5EF4-FFF2-40B4-BE49-F238E27FC236}">
                <a16:creationId xmlns:a16="http://schemas.microsoft.com/office/drawing/2014/main" id="{5DC49C50-550B-8878-80F4-9758333C7A6A}"/>
              </a:ext>
            </a:extLst>
          </p:cNvPr>
          <p:cNvSpPr>
            <a:spLocks noGrp="1"/>
          </p:cNvSpPr>
          <p:nvPr>
            <p:ph type="body" sz="quarter" idx="14" hasCustomPrompt="1"/>
          </p:nvPr>
        </p:nvSpPr>
        <p:spPr>
          <a:xfrm>
            <a:off x="801688" y="3342922"/>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2" name="Marcador de texto 43">
            <a:extLst>
              <a:ext uri="{FF2B5EF4-FFF2-40B4-BE49-F238E27FC236}">
                <a16:creationId xmlns:a16="http://schemas.microsoft.com/office/drawing/2014/main" id="{C09DCC2D-6500-AD5C-8A5B-D08A2BF86BD2}"/>
              </a:ext>
            </a:extLst>
          </p:cNvPr>
          <p:cNvSpPr>
            <a:spLocks noGrp="1"/>
          </p:cNvSpPr>
          <p:nvPr>
            <p:ph type="body" sz="quarter" idx="17" hasCustomPrompt="1"/>
          </p:nvPr>
        </p:nvSpPr>
        <p:spPr>
          <a:xfrm>
            <a:off x="3338429" y="527306"/>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3" name="Marcador de texto 41">
            <a:extLst>
              <a:ext uri="{FF2B5EF4-FFF2-40B4-BE49-F238E27FC236}">
                <a16:creationId xmlns:a16="http://schemas.microsoft.com/office/drawing/2014/main" id="{21F3901B-A532-3584-FDD3-35B912BD14A9}"/>
              </a:ext>
            </a:extLst>
          </p:cNvPr>
          <p:cNvSpPr>
            <a:spLocks noGrp="1"/>
          </p:cNvSpPr>
          <p:nvPr>
            <p:ph type="body" sz="quarter" idx="18" hasCustomPrompt="1"/>
          </p:nvPr>
        </p:nvSpPr>
        <p:spPr>
          <a:xfrm>
            <a:off x="801688" y="920607"/>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24" name="Marcador de texto 41">
            <a:extLst>
              <a:ext uri="{FF2B5EF4-FFF2-40B4-BE49-F238E27FC236}">
                <a16:creationId xmlns:a16="http://schemas.microsoft.com/office/drawing/2014/main" id="{D4EE7D35-218A-072F-A7F0-E7C75CEBB468}"/>
              </a:ext>
            </a:extLst>
          </p:cNvPr>
          <p:cNvSpPr>
            <a:spLocks noGrp="1"/>
          </p:cNvSpPr>
          <p:nvPr>
            <p:ph type="body" sz="quarter" idx="19" hasCustomPrompt="1"/>
          </p:nvPr>
        </p:nvSpPr>
        <p:spPr>
          <a:xfrm>
            <a:off x="801688" y="5840796"/>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25" name="Marcador de texto 41">
            <a:extLst>
              <a:ext uri="{FF2B5EF4-FFF2-40B4-BE49-F238E27FC236}">
                <a16:creationId xmlns:a16="http://schemas.microsoft.com/office/drawing/2014/main" id="{A60D78DC-A290-5AB3-6DFC-0C395F404CFB}"/>
              </a:ext>
            </a:extLst>
          </p:cNvPr>
          <p:cNvSpPr>
            <a:spLocks noGrp="1"/>
          </p:cNvSpPr>
          <p:nvPr>
            <p:ph type="body" sz="quarter" idx="20" hasCustomPrompt="1"/>
          </p:nvPr>
        </p:nvSpPr>
        <p:spPr>
          <a:xfrm>
            <a:off x="801688" y="8315509"/>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6" name="Marcador de texto 41">
            <a:extLst>
              <a:ext uri="{FF2B5EF4-FFF2-40B4-BE49-F238E27FC236}">
                <a16:creationId xmlns:a16="http://schemas.microsoft.com/office/drawing/2014/main" id="{2FF59E6B-8705-3AB0-B428-6BD45FFDD86C}"/>
              </a:ext>
            </a:extLst>
          </p:cNvPr>
          <p:cNvSpPr>
            <a:spLocks noGrp="1"/>
          </p:cNvSpPr>
          <p:nvPr>
            <p:ph type="body" sz="quarter" idx="21" hasCustomPrompt="1"/>
          </p:nvPr>
        </p:nvSpPr>
        <p:spPr>
          <a:xfrm>
            <a:off x="801688" y="10785153"/>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O5 TITLE</a:t>
            </a:r>
          </a:p>
        </p:txBody>
      </p:sp>
      <p:sp>
        <p:nvSpPr>
          <p:cNvPr id="27" name="Marcador de texto 43">
            <a:extLst>
              <a:ext uri="{FF2B5EF4-FFF2-40B4-BE49-F238E27FC236}">
                <a16:creationId xmlns:a16="http://schemas.microsoft.com/office/drawing/2014/main" id="{CD00BF70-3302-3A42-0E43-D5A199D38860}"/>
              </a:ext>
            </a:extLst>
          </p:cNvPr>
          <p:cNvSpPr>
            <a:spLocks noGrp="1"/>
          </p:cNvSpPr>
          <p:nvPr>
            <p:ph type="body" sz="quarter" idx="22" hasCustomPrompt="1"/>
          </p:nvPr>
        </p:nvSpPr>
        <p:spPr>
          <a:xfrm>
            <a:off x="3352284" y="5447493"/>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8" name="Marcador de texto 43">
            <a:extLst>
              <a:ext uri="{FF2B5EF4-FFF2-40B4-BE49-F238E27FC236}">
                <a16:creationId xmlns:a16="http://schemas.microsoft.com/office/drawing/2014/main" id="{965F5413-7970-4C8F-C959-AFC6148F3938}"/>
              </a:ext>
            </a:extLst>
          </p:cNvPr>
          <p:cNvSpPr>
            <a:spLocks noGrp="1"/>
          </p:cNvSpPr>
          <p:nvPr>
            <p:ph type="body" sz="quarter" idx="23" hasCustomPrompt="1"/>
          </p:nvPr>
        </p:nvSpPr>
        <p:spPr>
          <a:xfrm>
            <a:off x="3352284" y="7922207"/>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9" name="Marcador de texto 43">
            <a:extLst>
              <a:ext uri="{FF2B5EF4-FFF2-40B4-BE49-F238E27FC236}">
                <a16:creationId xmlns:a16="http://schemas.microsoft.com/office/drawing/2014/main" id="{820084C7-4A95-8408-CB56-7FC702AF04CC}"/>
              </a:ext>
            </a:extLst>
          </p:cNvPr>
          <p:cNvSpPr>
            <a:spLocks noGrp="1"/>
          </p:cNvSpPr>
          <p:nvPr>
            <p:ph type="body" sz="quarter" idx="24" hasCustomPrompt="1"/>
          </p:nvPr>
        </p:nvSpPr>
        <p:spPr>
          <a:xfrm>
            <a:off x="3338429" y="10391850"/>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3" name="Marcador de texto 45">
            <a:extLst>
              <a:ext uri="{FF2B5EF4-FFF2-40B4-BE49-F238E27FC236}">
                <a16:creationId xmlns:a16="http://schemas.microsoft.com/office/drawing/2014/main" id="{D518F236-A947-9F15-6D69-DA68B3F2AD4E}"/>
              </a:ext>
            </a:extLst>
          </p:cNvPr>
          <p:cNvSpPr>
            <a:spLocks noGrp="1"/>
          </p:cNvSpPr>
          <p:nvPr>
            <p:ph type="body" sz="quarter" idx="16" hasCustomPrompt="1"/>
          </p:nvPr>
        </p:nvSpPr>
        <p:spPr>
          <a:xfrm>
            <a:off x="5691584" y="3285424"/>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39" name="Marcador de texto 45">
            <a:extLst>
              <a:ext uri="{FF2B5EF4-FFF2-40B4-BE49-F238E27FC236}">
                <a16:creationId xmlns:a16="http://schemas.microsoft.com/office/drawing/2014/main" id="{E59FF23C-E3FF-1099-4B30-22A7302BBF80}"/>
              </a:ext>
            </a:extLst>
          </p:cNvPr>
          <p:cNvSpPr>
            <a:spLocks noGrp="1"/>
          </p:cNvSpPr>
          <p:nvPr>
            <p:ph type="body" sz="quarter" idx="35" hasCustomPrompt="1"/>
          </p:nvPr>
        </p:nvSpPr>
        <p:spPr>
          <a:xfrm>
            <a:off x="5691584" y="5783296"/>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0" name="Marcador de texto 45">
            <a:extLst>
              <a:ext uri="{FF2B5EF4-FFF2-40B4-BE49-F238E27FC236}">
                <a16:creationId xmlns:a16="http://schemas.microsoft.com/office/drawing/2014/main" id="{8E6A795D-1FF4-3238-E375-1DBDD021C959}"/>
              </a:ext>
            </a:extLst>
          </p:cNvPr>
          <p:cNvSpPr>
            <a:spLocks noGrp="1"/>
          </p:cNvSpPr>
          <p:nvPr>
            <p:ph type="body" sz="quarter" idx="36" hasCustomPrompt="1"/>
          </p:nvPr>
        </p:nvSpPr>
        <p:spPr>
          <a:xfrm>
            <a:off x="5691584" y="8258011"/>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1" name="Marcador de texto 45">
            <a:extLst>
              <a:ext uri="{FF2B5EF4-FFF2-40B4-BE49-F238E27FC236}">
                <a16:creationId xmlns:a16="http://schemas.microsoft.com/office/drawing/2014/main" id="{F2A619C7-253C-B6CD-CCB9-60E57F29A3B5}"/>
              </a:ext>
            </a:extLst>
          </p:cNvPr>
          <p:cNvSpPr>
            <a:spLocks noGrp="1"/>
          </p:cNvSpPr>
          <p:nvPr>
            <p:ph type="body" sz="quarter" idx="37" hasCustomPrompt="1"/>
          </p:nvPr>
        </p:nvSpPr>
        <p:spPr>
          <a:xfrm>
            <a:off x="5691584" y="10727653"/>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2" name="Marcador de texto 45">
            <a:extLst>
              <a:ext uri="{FF2B5EF4-FFF2-40B4-BE49-F238E27FC236}">
                <a16:creationId xmlns:a16="http://schemas.microsoft.com/office/drawing/2014/main" id="{8FB79431-9906-DBC4-5720-B4FE49DD98D2}"/>
              </a:ext>
            </a:extLst>
          </p:cNvPr>
          <p:cNvSpPr>
            <a:spLocks noGrp="1"/>
          </p:cNvSpPr>
          <p:nvPr>
            <p:ph type="body" sz="quarter" idx="38" hasCustomPrompt="1"/>
          </p:nvPr>
        </p:nvSpPr>
        <p:spPr>
          <a:xfrm>
            <a:off x="5691584" y="863109"/>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3" name="Text Placeholder 6">
            <a:extLst>
              <a:ext uri="{FF2B5EF4-FFF2-40B4-BE49-F238E27FC236}">
                <a16:creationId xmlns:a16="http://schemas.microsoft.com/office/drawing/2014/main" id="{2B07B531-4FFE-E34F-3C21-5E03C86F104B}"/>
              </a:ext>
            </a:extLst>
          </p:cNvPr>
          <p:cNvSpPr>
            <a:spLocks noGrp="1"/>
          </p:cNvSpPr>
          <p:nvPr>
            <p:ph type="body" sz="quarter" idx="34" hasCustomPrompt="1"/>
          </p:nvPr>
        </p:nvSpPr>
        <p:spPr>
          <a:xfrm>
            <a:off x="303422" y="592176"/>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4" name="Text Placeholder 6">
            <a:extLst>
              <a:ext uri="{FF2B5EF4-FFF2-40B4-BE49-F238E27FC236}">
                <a16:creationId xmlns:a16="http://schemas.microsoft.com/office/drawing/2014/main" id="{B5411BC4-E366-E321-013B-4F698569F79C}"/>
              </a:ext>
            </a:extLst>
          </p:cNvPr>
          <p:cNvSpPr>
            <a:spLocks noGrp="1"/>
          </p:cNvSpPr>
          <p:nvPr>
            <p:ph type="body" sz="quarter" idx="39" hasCustomPrompt="1"/>
          </p:nvPr>
        </p:nvSpPr>
        <p:spPr>
          <a:xfrm>
            <a:off x="303422" y="3014491"/>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5" name="Text Placeholder 6">
            <a:extLst>
              <a:ext uri="{FF2B5EF4-FFF2-40B4-BE49-F238E27FC236}">
                <a16:creationId xmlns:a16="http://schemas.microsoft.com/office/drawing/2014/main" id="{EB68D643-BBDF-BB37-E36A-43D03883D360}"/>
              </a:ext>
            </a:extLst>
          </p:cNvPr>
          <p:cNvSpPr>
            <a:spLocks noGrp="1"/>
          </p:cNvSpPr>
          <p:nvPr>
            <p:ph type="body" sz="quarter" idx="40" hasCustomPrompt="1"/>
          </p:nvPr>
        </p:nvSpPr>
        <p:spPr>
          <a:xfrm>
            <a:off x="303422" y="5512363"/>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6" name="Text Placeholder 6">
            <a:extLst>
              <a:ext uri="{FF2B5EF4-FFF2-40B4-BE49-F238E27FC236}">
                <a16:creationId xmlns:a16="http://schemas.microsoft.com/office/drawing/2014/main" id="{34ACF108-FE9D-8DC4-8011-5F59AB2C5441}"/>
              </a:ext>
            </a:extLst>
          </p:cNvPr>
          <p:cNvSpPr>
            <a:spLocks noGrp="1"/>
          </p:cNvSpPr>
          <p:nvPr>
            <p:ph type="body" sz="quarter" idx="41" hasCustomPrompt="1"/>
          </p:nvPr>
        </p:nvSpPr>
        <p:spPr>
          <a:xfrm>
            <a:off x="303422" y="7987077"/>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7" name="Text Placeholder 6">
            <a:extLst>
              <a:ext uri="{FF2B5EF4-FFF2-40B4-BE49-F238E27FC236}">
                <a16:creationId xmlns:a16="http://schemas.microsoft.com/office/drawing/2014/main" id="{C90CB85F-A008-D284-4A7B-E133A2F958F2}"/>
              </a:ext>
            </a:extLst>
          </p:cNvPr>
          <p:cNvSpPr>
            <a:spLocks noGrp="1"/>
          </p:cNvSpPr>
          <p:nvPr>
            <p:ph type="body" sz="quarter" idx="42" hasCustomPrompt="1"/>
          </p:nvPr>
        </p:nvSpPr>
        <p:spPr>
          <a:xfrm>
            <a:off x="303422" y="10456720"/>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8040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9" name="Text Placeholder 6">
            <a:extLst>
              <a:ext uri="{FF2B5EF4-FFF2-40B4-BE49-F238E27FC236}">
                <a16:creationId xmlns:a16="http://schemas.microsoft.com/office/drawing/2014/main" id="{718A3F49-0D2D-1CEC-BC99-42A8F2E00290}"/>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C61C7958-1C50-D458-1DCF-6FD7582DCEF1}"/>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4" name="Text Placeholder 6">
            <a:extLst>
              <a:ext uri="{FF2B5EF4-FFF2-40B4-BE49-F238E27FC236}">
                <a16:creationId xmlns:a16="http://schemas.microsoft.com/office/drawing/2014/main" id="{701EBAFD-DA1E-ACA1-AE6D-6EC9F964D102}"/>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7" name="Slide Number Placeholder 5">
            <a:extLst>
              <a:ext uri="{FF2B5EF4-FFF2-40B4-BE49-F238E27FC236}">
                <a16:creationId xmlns:a16="http://schemas.microsoft.com/office/drawing/2014/main" id="{521F7AAD-9078-B5B4-0558-E8D0362AF26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1661025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old six-part ToC">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FC55B358-88EA-270F-6E58-5FC78942D19A}"/>
              </a:ext>
            </a:extLst>
          </p:cNvPr>
          <p:cNvGraphicFramePr>
            <a:graphicFrameLocks noChangeAspect="1"/>
          </p:cNvGraphicFramePr>
          <p:nvPr>
            <p:custDataLst>
              <p:tags r:id="rId1"/>
            </p:custDataLst>
            <p:extLst>
              <p:ext uri="{D42A27DB-BD31-4B8C-83A1-F6EECF244321}">
                <p14:modId xmlns:p14="http://schemas.microsoft.com/office/powerpoint/2010/main" val="177159358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4" name="think-cell data - do not delete" hidden="1">
                        <a:extLst>
                          <a:ext uri="{FF2B5EF4-FFF2-40B4-BE49-F238E27FC236}">
                            <a16:creationId xmlns:a16="http://schemas.microsoft.com/office/drawing/2014/main" id="{FC55B358-88EA-270F-6E58-5FC78942D19A}"/>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26;p4">
            <a:extLst>
              <a:ext uri="{FF2B5EF4-FFF2-40B4-BE49-F238E27FC236}">
                <a16:creationId xmlns:a16="http://schemas.microsoft.com/office/drawing/2014/main" id="{87D57DFF-EBF3-8A47-F376-8E044C0586C3}"/>
              </a:ext>
            </a:extLst>
          </p:cNvPr>
          <p:cNvSpPr/>
          <p:nvPr/>
        </p:nvSpPr>
        <p:spPr>
          <a:xfrm rot="10800000">
            <a:off x="3430470" y="-31873"/>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3" name="Google Shape;126;p4">
            <a:extLst>
              <a:ext uri="{FF2B5EF4-FFF2-40B4-BE49-F238E27FC236}">
                <a16:creationId xmlns:a16="http://schemas.microsoft.com/office/drawing/2014/main" id="{4460E9BA-5291-9291-D6D8-47F4C31335A8}"/>
              </a:ext>
            </a:extLst>
          </p:cNvPr>
          <p:cNvSpPr/>
          <p:nvPr/>
        </p:nvSpPr>
        <p:spPr>
          <a:xfrm>
            <a:off x="-7145" y="4062703"/>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4" name="Google Shape;127;p4">
            <a:extLst>
              <a:ext uri="{FF2B5EF4-FFF2-40B4-BE49-F238E27FC236}">
                <a16:creationId xmlns:a16="http://schemas.microsoft.com/office/drawing/2014/main" id="{40602A9C-B196-8D3E-53DE-40CC1BA20D9C}"/>
              </a:ext>
            </a:extLst>
          </p:cNvPr>
          <p:cNvSpPr/>
          <p:nvPr/>
        </p:nvSpPr>
        <p:spPr>
          <a:xfrm rot="10800000">
            <a:off x="3430470" y="4062697"/>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5" name="Google Shape;126;p4">
            <a:extLst>
              <a:ext uri="{FF2B5EF4-FFF2-40B4-BE49-F238E27FC236}">
                <a16:creationId xmlns:a16="http://schemas.microsoft.com/office/drawing/2014/main" id="{BDB3BB2D-9A01-9682-5FC2-B3FAB449BB5D}"/>
              </a:ext>
            </a:extLst>
          </p:cNvPr>
          <p:cNvSpPr/>
          <p:nvPr/>
        </p:nvSpPr>
        <p:spPr>
          <a:xfrm rot="10800000">
            <a:off x="3430470" y="8157270"/>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27;p4">
            <a:extLst>
              <a:ext uri="{FF2B5EF4-FFF2-40B4-BE49-F238E27FC236}">
                <a16:creationId xmlns:a16="http://schemas.microsoft.com/office/drawing/2014/main" id="{93CDFFE4-8941-190E-2986-C878030C93D8}"/>
              </a:ext>
            </a:extLst>
          </p:cNvPr>
          <p:cNvSpPr/>
          <p:nvPr/>
        </p:nvSpPr>
        <p:spPr>
          <a:xfrm>
            <a:off x="-7145" y="8157267"/>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15" name="Marcador de texto 41">
            <a:extLst>
              <a:ext uri="{FF2B5EF4-FFF2-40B4-BE49-F238E27FC236}">
                <a16:creationId xmlns:a16="http://schemas.microsoft.com/office/drawing/2014/main" id="{B78A2F43-9944-2765-C0E5-4F5EFDE8BDA9}"/>
              </a:ext>
            </a:extLst>
          </p:cNvPr>
          <p:cNvSpPr>
            <a:spLocks noGrp="1"/>
          </p:cNvSpPr>
          <p:nvPr>
            <p:ph type="body" sz="quarter" idx="26" hasCustomPrompt="1"/>
          </p:nvPr>
        </p:nvSpPr>
        <p:spPr>
          <a:xfrm>
            <a:off x="886649" y="4946730"/>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16" name="Marcador de texto 41">
            <a:extLst>
              <a:ext uri="{FF2B5EF4-FFF2-40B4-BE49-F238E27FC236}">
                <a16:creationId xmlns:a16="http://schemas.microsoft.com/office/drawing/2014/main" id="{43F2C828-68A0-C8E5-AB14-34F3E1A4C5C0}"/>
              </a:ext>
            </a:extLst>
          </p:cNvPr>
          <p:cNvSpPr>
            <a:spLocks noGrp="1"/>
          </p:cNvSpPr>
          <p:nvPr>
            <p:ph type="body" sz="quarter" idx="27" hasCustomPrompt="1"/>
          </p:nvPr>
        </p:nvSpPr>
        <p:spPr>
          <a:xfrm>
            <a:off x="886649" y="9020156"/>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O5 TITLE</a:t>
            </a:r>
          </a:p>
        </p:txBody>
      </p:sp>
      <p:sp>
        <p:nvSpPr>
          <p:cNvPr id="17" name="Marcador de texto 43">
            <a:extLst>
              <a:ext uri="{FF2B5EF4-FFF2-40B4-BE49-F238E27FC236}">
                <a16:creationId xmlns:a16="http://schemas.microsoft.com/office/drawing/2014/main" id="{A7287E15-C5E2-38CA-0A1E-1F336A61C67B}"/>
              </a:ext>
            </a:extLst>
          </p:cNvPr>
          <p:cNvSpPr>
            <a:spLocks noGrp="1"/>
          </p:cNvSpPr>
          <p:nvPr>
            <p:ph type="body" sz="quarter" idx="17" hasCustomPrompt="1"/>
          </p:nvPr>
        </p:nvSpPr>
        <p:spPr>
          <a:xfrm>
            <a:off x="886648" y="5733957"/>
            <a:ext cx="1680669" cy="1174713"/>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18" name="Marcador de texto 43">
            <a:extLst>
              <a:ext uri="{FF2B5EF4-FFF2-40B4-BE49-F238E27FC236}">
                <a16:creationId xmlns:a16="http://schemas.microsoft.com/office/drawing/2014/main" id="{0ABEB9FE-2B4F-9AA7-CF65-FD5FD6FA6DC9}"/>
              </a:ext>
            </a:extLst>
          </p:cNvPr>
          <p:cNvSpPr>
            <a:spLocks noGrp="1"/>
          </p:cNvSpPr>
          <p:nvPr>
            <p:ph type="body" sz="quarter" idx="29" hasCustomPrompt="1"/>
          </p:nvPr>
        </p:nvSpPr>
        <p:spPr>
          <a:xfrm>
            <a:off x="886648" y="9781371"/>
            <a:ext cx="1680669" cy="1192114"/>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4" name="Marcador de texto 41">
            <a:extLst>
              <a:ext uri="{FF2B5EF4-FFF2-40B4-BE49-F238E27FC236}">
                <a16:creationId xmlns:a16="http://schemas.microsoft.com/office/drawing/2014/main" id="{9B09F72A-639A-4CAD-A3E7-8DEDAD9AE539}"/>
              </a:ext>
            </a:extLst>
          </p:cNvPr>
          <p:cNvSpPr>
            <a:spLocks noGrp="1"/>
          </p:cNvSpPr>
          <p:nvPr>
            <p:ph type="body" sz="quarter" idx="35" hasCustomPrompt="1"/>
          </p:nvPr>
        </p:nvSpPr>
        <p:spPr>
          <a:xfrm>
            <a:off x="4316900" y="858099"/>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5" name="Marcador de texto 43">
            <a:extLst>
              <a:ext uri="{FF2B5EF4-FFF2-40B4-BE49-F238E27FC236}">
                <a16:creationId xmlns:a16="http://schemas.microsoft.com/office/drawing/2014/main" id="{8F458A05-C3F3-8CCC-F05C-5EFF3F246644}"/>
              </a:ext>
            </a:extLst>
          </p:cNvPr>
          <p:cNvSpPr>
            <a:spLocks noGrp="1"/>
          </p:cNvSpPr>
          <p:nvPr>
            <p:ph type="body" sz="quarter" idx="36" hasCustomPrompt="1"/>
          </p:nvPr>
        </p:nvSpPr>
        <p:spPr>
          <a:xfrm>
            <a:off x="4316900" y="1598800"/>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6" name="Marcador de texto 41">
            <a:extLst>
              <a:ext uri="{FF2B5EF4-FFF2-40B4-BE49-F238E27FC236}">
                <a16:creationId xmlns:a16="http://schemas.microsoft.com/office/drawing/2014/main" id="{B9DF36D2-C739-5DD2-3412-23D3163C63C3}"/>
              </a:ext>
            </a:extLst>
          </p:cNvPr>
          <p:cNvSpPr>
            <a:spLocks noGrp="1"/>
          </p:cNvSpPr>
          <p:nvPr>
            <p:ph type="body" sz="quarter" idx="37" hasCustomPrompt="1"/>
          </p:nvPr>
        </p:nvSpPr>
        <p:spPr>
          <a:xfrm>
            <a:off x="4316900" y="4946730"/>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7" name="Marcador de texto 43">
            <a:extLst>
              <a:ext uri="{FF2B5EF4-FFF2-40B4-BE49-F238E27FC236}">
                <a16:creationId xmlns:a16="http://schemas.microsoft.com/office/drawing/2014/main" id="{54250596-28E3-DFF5-32DD-09B3E487B7AB}"/>
              </a:ext>
            </a:extLst>
          </p:cNvPr>
          <p:cNvSpPr>
            <a:spLocks noGrp="1"/>
          </p:cNvSpPr>
          <p:nvPr>
            <p:ph type="body" sz="quarter" idx="38" hasCustomPrompt="1"/>
          </p:nvPr>
        </p:nvSpPr>
        <p:spPr>
          <a:xfrm>
            <a:off x="4316900" y="5687429"/>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8" name="Marcador de texto 41">
            <a:extLst>
              <a:ext uri="{FF2B5EF4-FFF2-40B4-BE49-F238E27FC236}">
                <a16:creationId xmlns:a16="http://schemas.microsoft.com/office/drawing/2014/main" id="{2BBAE4C2-B36B-55CB-56D0-9D0C1DB52A19}"/>
              </a:ext>
            </a:extLst>
          </p:cNvPr>
          <p:cNvSpPr>
            <a:spLocks noGrp="1"/>
          </p:cNvSpPr>
          <p:nvPr>
            <p:ph type="body" sz="quarter" idx="39" hasCustomPrompt="1"/>
          </p:nvPr>
        </p:nvSpPr>
        <p:spPr>
          <a:xfrm>
            <a:off x="4316900" y="9020156"/>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O6 TITLE</a:t>
            </a:r>
          </a:p>
        </p:txBody>
      </p:sp>
      <p:sp>
        <p:nvSpPr>
          <p:cNvPr id="29" name="Marcador de texto 43">
            <a:extLst>
              <a:ext uri="{FF2B5EF4-FFF2-40B4-BE49-F238E27FC236}">
                <a16:creationId xmlns:a16="http://schemas.microsoft.com/office/drawing/2014/main" id="{12C61282-19E1-294D-13EA-8B55693DEED2}"/>
              </a:ext>
            </a:extLst>
          </p:cNvPr>
          <p:cNvSpPr>
            <a:spLocks noGrp="1"/>
          </p:cNvSpPr>
          <p:nvPr>
            <p:ph type="body" sz="quarter" idx="40" hasCustomPrompt="1"/>
          </p:nvPr>
        </p:nvSpPr>
        <p:spPr>
          <a:xfrm>
            <a:off x="4316900" y="9752244"/>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37" name="Google Shape;127;p4">
            <a:extLst>
              <a:ext uri="{FF2B5EF4-FFF2-40B4-BE49-F238E27FC236}">
                <a16:creationId xmlns:a16="http://schemas.microsoft.com/office/drawing/2014/main" id="{087057E2-43F5-7921-319C-1C9D4FCB4752}"/>
              </a:ext>
            </a:extLst>
          </p:cNvPr>
          <p:cNvSpPr/>
          <p:nvPr/>
        </p:nvSpPr>
        <p:spPr>
          <a:xfrm rot="10800000">
            <a:off x="-6324" y="-25933"/>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40" name="Marcador de texto 41">
            <a:extLst>
              <a:ext uri="{FF2B5EF4-FFF2-40B4-BE49-F238E27FC236}">
                <a16:creationId xmlns:a16="http://schemas.microsoft.com/office/drawing/2014/main" id="{7071FC55-5C73-F331-D4F3-B068FB850FAA}"/>
              </a:ext>
            </a:extLst>
          </p:cNvPr>
          <p:cNvSpPr>
            <a:spLocks noGrp="1"/>
          </p:cNvSpPr>
          <p:nvPr>
            <p:ph type="body" sz="quarter" idx="47" hasCustomPrompt="1"/>
          </p:nvPr>
        </p:nvSpPr>
        <p:spPr>
          <a:xfrm>
            <a:off x="880106" y="858099"/>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41" name="Marcador de texto 43">
            <a:extLst>
              <a:ext uri="{FF2B5EF4-FFF2-40B4-BE49-F238E27FC236}">
                <a16:creationId xmlns:a16="http://schemas.microsoft.com/office/drawing/2014/main" id="{B96D6BA9-7A9C-D0BB-7DEA-EB2FFFBF5B8A}"/>
              </a:ext>
            </a:extLst>
          </p:cNvPr>
          <p:cNvSpPr>
            <a:spLocks noGrp="1"/>
          </p:cNvSpPr>
          <p:nvPr>
            <p:ph type="body" sz="quarter" idx="48" hasCustomPrompt="1"/>
          </p:nvPr>
        </p:nvSpPr>
        <p:spPr>
          <a:xfrm>
            <a:off x="880106" y="1598800"/>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45" name="Text Placeholder 6">
            <a:extLst>
              <a:ext uri="{FF2B5EF4-FFF2-40B4-BE49-F238E27FC236}">
                <a16:creationId xmlns:a16="http://schemas.microsoft.com/office/drawing/2014/main" id="{4DDF0E48-9B29-FF10-AFBA-D62CA80D77A1}"/>
              </a:ext>
            </a:extLst>
          </p:cNvPr>
          <p:cNvSpPr>
            <a:spLocks noGrp="1"/>
          </p:cNvSpPr>
          <p:nvPr>
            <p:ph type="body" sz="quarter" idx="49" hasCustomPrompt="1"/>
          </p:nvPr>
        </p:nvSpPr>
        <p:spPr>
          <a:xfrm>
            <a:off x="332296" y="85809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6" name="Text Placeholder 6">
            <a:extLst>
              <a:ext uri="{FF2B5EF4-FFF2-40B4-BE49-F238E27FC236}">
                <a16:creationId xmlns:a16="http://schemas.microsoft.com/office/drawing/2014/main" id="{DAB4A795-39F0-7847-6DB3-3339F49C2D85}"/>
              </a:ext>
            </a:extLst>
          </p:cNvPr>
          <p:cNvSpPr>
            <a:spLocks noGrp="1"/>
          </p:cNvSpPr>
          <p:nvPr>
            <p:ph type="body" sz="quarter" idx="50" hasCustomPrompt="1"/>
          </p:nvPr>
        </p:nvSpPr>
        <p:spPr>
          <a:xfrm>
            <a:off x="332296" y="4946729"/>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7" name="Text Placeholder 6">
            <a:extLst>
              <a:ext uri="{FF2B5EF4-FFF2-40B4-BE49-F238E27FC236}">
                <a16:creationId xmlns:a16="http://schemas.microsoft.com/office/drawing/2014/main" id="{7B59344E-D0C9-69DC-8792-D7DD4845C7FC}"/>
              </a:ext>
            </a:extLst>
          </p:cNvPr>
          <p:cNvSpPr>
            <a:spLocks noGrp="1"/>
          </p:cNvSpPr>
          <p:nvPr>
            <p:ph type="body" sz="quarter" idx="51" hasCustomPrompt="1"/>
          </p:nvPr>
        </p:nvSpPr>
        <p:spPr>
          <a:xfrm>
            <a:off x="332296" y="9020155"/>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8" name="Text Placeholder 6">
            <a:extLst>
              <a:ext uri="{FF2B5EF4-FFF2-40B4-BE49-F238E27FC236}">
                <a16:creationId xmlns:a16="http://schemas.microsoft.com/office/drawing/2014/main" id="{6647120C-028A-38CE-C5BB-DE65E0717497}"/>
              </a:ext>
            </a:extLst>
          </p:cNvPr>
          <p:cNvSpPr>
            <a:spLocks noGrp="1"/>
          </p:cNvSpPr>
          <p:nvPr>
            <p:ph type="body" sz="quarter" idx="52" hasCustomPrompt="1"/>
          </p:nvPr>
        </p:nvSpPr>
        <p:spPr>
          <a:xfrm>
            <a:off x="3783336" y="85809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9" name="Text Placeholder 6">
            <a:extLst>
              <a:ext uri="{FF2B5EF4-FFF2-40B4-BE49-F238E27FC236}">
                <a16:creationId xmlns:a16="http://schemas.microsoft.com/office/drawing/2014/main" id="{D3FC5771-E7C4-C8ED-F3EF-DD722E276DB7}"/>
              </a:ext>
            </a:extLst>
          </p:cNvPr>
          <p:cNvSpPr>
            <a:spLocks noGrp="1"/>
          </p:cNvSpPr>
          <p:nvPr>
            <p:ph type="body" sz="quarter" idx="53" hasCustomPrompt="1"/>
          </p:nvPr>
        </p:nvSpPr>
        <p:spPr>
          <a:xfrm>
            <a:off x="3783336" y="4946729"/>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50" name="Text Placeholder 6">
            <a:extLst>
              <a:ext uri="{FF2B5EF4-FFF2-40B4-BE49-F238E27FC236}">
                <a16:creationId xmlns:a16="http://schemas.microsoft.com/office/drawing/2014/main" id="{15E46312-444E-E166-25BA-B4AB9FC8027B}"/>
              </a:ext>
            </a:extLst>
          </p:cNvPr>
          <p:cNvSpPr>
            <a:spLocks noGrp="1"/>
          </p:cNvSpPr>
          <p:nvPr>
            <p:ph type="body" sz="quarter" idx="54" hasCustomPrompt="1"/>
          </p:nvPr>
        </p:nvSpPr>
        <p:spPr>
          <a:xfrm>
            <a:off x="3783336" y="9020155"/>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51" name="Marcador de texto 45">
            <a:extLst>
              <a:ext uri="{FF2B5EF4-FFF2-40B4-BE49-F238E27FC236}">
                <a16:creationId xmlns:a16="http://schemas.microsoft.com/office/drawing/2014/main" id="{8CF07B4D-C43A-A7D4-C497-369E65763164}"/>
              </a:ext>
            </a:extLst>
          </p:cNvPr>
          <p:cNvSpPr>
            <a:spLocks noGrp="1"/>
          </p:cNvSpPr>
          <p:nvPr>
            <p:ph type="body" sz="quarter" idx="16" hasCustomPrompt="1"/>
          </p:nvPr>
        </p:nvSpPr>
        <p:spPr>
          <a:xfrm>
            <a:off x="4316900" y="2970560"/>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
        <p:nvSpPr>
          <p:cNvPr id="52" name="Marcador de texto 45">
            <a:extLst>
              <a:ext uri="{FF2B5EF4-FFF2-40B4-BE49-F238E27FC236}">
                <a16:creationId xmlns:a16="http://schemas.microsoft.com/office/drawing/2014/main" id="{F3B71276-BA6F-668C-7A0D-C2D6D8B90CA4}"/>
              </a:ext>
            </a:extLst>
          </p:cNvPr>
          <p:cNvSpPr>
            <a:spLocks noGrp="1"/>
          </p:cNvSpPr>
          <p:nvPr>
            <p:ph type="body" sz="quarter" idx="55" hasCustomPrompt="1"/>
          </p:nvPr>
        </p:nvSpPr>
        <p:spPr>
          <a:xfrm>
            <a:off x="880106" y="3031721"/>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3" name="Marcador de texto 45">
            <a:extLst>
              <a:ext uri="{FF2B5EF4-FFF2-40B4-BE49-F238E27FC236}">
                <a16:creationId xmlns:a16="http://schemas.microsoft.com/office/drawing/2014/main" id="{69FFFD85-5E17-6049-7CEF-EB88C87E31E1}"/>
              </a:ext>
            </a:extLst>
          </p:cNvPr>
          <p:cNvSpPr>
            <a:spLocks noGrp="1"/>
          </p:cNvSpPr>
          <p:nvPr>
            <p:ph type="body" sz="quarter" idx="56" hasCustomPrompt="1"/>
          </p:nvPr>
        </p:nvSpPr>
        <p:spPr>
          <a:xfrm>
            <a:off x="4316900" y="11104789"/>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
        <p:nvSpPr>
          <p:cNvPr id="54" name="Marcador de texto 45">
            <a:extLst>
              <a:ext uri="{FF2B5EF4-FFF2-40B4-BE49-F238E27FC236}">
                <a16:creationId xmlns:a16="http://schemas.microsoft.com/office/drawing/2014/main" id="{9124457A-8A85-9183-1D57-5F145A905750}"/>
              </a:ext>
            </a:extLst>
          </p:cNvPr>
          <p:cNvSpPr>
            <a:spLocks noGrp="1"/>
          </p:cNvSpPr>
          <p:nvPr>
            <p:ph type="body" sz="quarter" idx="57" hasCustomPrompt="1"/>
          </p:nvPr>
        </p:nvSpPr>
        <p:spPr>
          <a:xfrm>
            <a:off x="880106" y="11165950"/>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5" name="Marcador de texto 45">
            <a:extLst>
              <a:ext uri="{FF2B5EF4-FFF2-40B4-BE49-F238E27FC236}">
                <a16:creationId xmlns:a16="http://schemas.microsoft.com/office/drawing/2014/main" id="{793A2E9D-C5F0-8F7B-9CF1-72856F23E30D}"/>
              </a:ext>
            </a:extLst>
          </p:cNvPr>
          <p:cNvSpPr>
            <a:spLocks noGrp="1"/>
          </p:cNvSpPr>
          <p:nvPr>
            <p:ph type="body" sz="quarter" idx="58" hasCustomPrompt="1"/>
          </p:nvPr>
        </p:nvSpPr>
        <p:spPr>
          <a:xfrm>
            <a:off x="4316900" y="7114332"/>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6" name="Marcador de texto 45">
            <a:extLst>
              <a:ext uri="{FF2B5EF4-FFF2-40B4-BE49-F238E27FC236}">
                <a16:creationId xmlns:a16="http://schemas.microsoft.com/office/drawing/2014/main" id="{A56F255F-B9AE-78A0-59BB-B15C313FB02A}"/>
              </a:ext>
            </a:extLst>
          </p:cNvPr>
          <p:cNvSpPr>
            <a:spLocks noGrp="1"/>
          </p:cNvSpPr>
          <p:nvPr>
            <p:ph type="body" sz="quarter" idx="59" hasCustomPrompt="1"/>
          </p:nvPr>
        </p:nvSpPr>
        <p:spPr>
          <a:xfrm>
            <a:off x="880106" y="7175493"/>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Tree>
    <p:extLst>
      <p:ext uri="{BB962C8B-B14F-4D97-AF65-F5344CB8AC3E}">
        <p14:creationId xmlns:p14="http://schemas.microsoft.com/office/powerpoint/2010/main" val="1692408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Section One divider">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71EDEF9-AD55-05B5-21EE-C3FA7301E9E0}"/>
              </a:ext>
            </a:extLst>
          </p:cNvPr>
          <p:cNvGraphicFramePr>
            <a:graphicFrameLocks noChangeAspect="1"/>
          </p:cNvGraphicFramePr>
          <p:nvPr>
            <p:custDataLst>
              <p:tags r:id="rId1"/>
            </p:custDataLst>
            <p:extLst>
              <p:ext uri="{D42A27DB-BD31-4B8C-83A1-F6EECF244321}">
                <p14:modId xmlns:p14="http://schemas.microsoft.com/office/powerpoint/2010/main" val="2554607935"/>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5" name="think-cell data - do not delete" hidden="1">
                        <a:extLst>
                          <a:ext uri="{FF2B5EF4-FFF2-40B4-BE49-F238E27FC236}">
                            <a16:creationId xmlns:a16="http://schemas.microsoft.com/office/drawing/2014/main" id="{071EDEF9-AD55-05B5-21EE-C3FA7301E9E0}"/>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55;p17">
            <a:extLst>
              <a:ext uri="{FF2B5EF4-FFF2-40B4-BE49-F238E27FC236}">
                <a16:creationId xmlns:a16="http://schemas.microsoft.com/office/drawing/2014/main" id="{9BBBA251-0C7E-CB79-A971-4346311EA6C2}"/>
              </a:ext>
            </a:extLst>
          </p:cNvPr>
          <p:cNvSpPr/>
          <p:nvPr/>
        </p:nvSpPr>
        <p:spPr>
          <a:xfrm rot="10800000">
            <a:off x="-10332" y="-31827"/>
            <a:ext cx="5140376" cy="12245520"/>
          </a:xfrm>
          <a:prstGeom prst="rect">
            <a:avLst/>
          </a:prstGeom>
          <a:solidFill>
            <a:schemeClr val="accent2">
              <a:lumMod val="60000"/>
              <a:lumOff val="40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Clr>
                <a:schemeClr val="dk1"/>
              </a:buClr>
              <a:buSzPts val="1100"/>
              <a:buFont typeface="Arial"/>
              <a:buNone/>
            </a:pPr>
            <a:endParaRPr lang="en-US" sz="2850">
              <a:latin typeface="Lato"/>
              <a:ea typeface="Lato"/>
              <a:cs typeface="Lato"/>
              <a:sym typeface="Lato"/>
            </a:endParaRPr>
          </a:p>
        </p:txBody>
      </p:sp>
      <p:sp>
        <p:nvSpPr>
          <p:cNvPr id="3" name="Marcador de posición de imagen 18">
            <a:extLst>
              <a:ext uri="{FF2B5EF4-FFF2-40B4-BE49-F238E27FC236}">
                <a16:creationId xmlns:a16="http://schemas.microsoft.com/office/drawing/2014/main" id="{453648AE-4506-FE81-A171-51C6223181FD}"/>
              </a:ext>
            </a:extLst>
          </p:cNvPr>
          <p:cNvSpPr>
            <a:spLocks noGrp="1"/>
          </p:cNvSpPr>
          <p:nvPr>
            <p:ph type="pic" sz="quarter" idx="13"/>
          </p:nvPr>
        </p:nvSpPr>
        <p:spPr>
          <a:xfrm>
            <a:off x="4382716" y="-18579"/>
            <a:ext cx="2475284" cy="12256988"/>
          </a:xfrm>
          <a:blipFill>
            <a:blip r:embed="rId5"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s-MX"/>
          </a:p>
        </p:txBody>
      </p:sp>
      <p:cxnSp>
        <p:nvCxnSpPr>
          <p:cNvPr id="4" name="Conector recto 25">
            <a:extLst>
              <a:ext uri="{FF2B5EF4-FFF2-40B4-BE49-F238E27FC236}">
                <a16:creationId xmlns:a16="http://schemas.microsoft.com/office/drawing/2014/main" id="{C0F6A00D-F6AA-C4D6-C717-EEB3A6DD1E41}"/>
              </a:ext>
            </a:extLst>
          </p:cNvPr>
          <p:cNvCxnSpPr>
            <a:cxnSpLocks/>
          </p:cNvCxnSpPr>
          <p:nvPr/>
        </p:nvCxnSpPr>
        <p:spPr>
          <a:xfrm flipV="1">
            <a:off x="4377192" y="-56543"/>
            <a:ext cx="0" cy="1224433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arcador de texto 24">
            <a:extLst>
              <a:ext uri="{FF2B5EF4-FFF2-40B4-BE49-F238E27FC236}">
                <a16:creationId xmlns:a16="http://schemas.microsoft.com/office/drawing/2014/main" id="{A62B3B6D-C5C6-E313-0495-1C4648D9BFAA}"/>
              </a:ext>
            </a:extLst>
          </p:cNvPr>
          <p:cNvSpPr>
            <a:spLocks noGrp="1"/>
          </p:cNvSpPr>
          <p:nvPr>
            <p:ph type="body" sz="quarter" idx="12" hasCustomPrompt="1"/>
          </p:nvPr>
        </p:nvSpPr>
        <p:spPr>
          <a:xfrm>
            <a:off x="349757" y="2398728"/>
            <a:ext cx="3336262" cy="6478284"/>
          </a:xfrm>
        </p:spPr>
        <p:txBody>
          <a:bodyPr/>
          <a:lstStyle>
            <a:lvl1pPr marL="0" indent="0" rtl="0">
              <a:lnSpc>
                <a:spcPct val="100000"/>
              </a:lnSpc>
              <a:buNone/>
              <a:defRPr sz="2700" b="0" i="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 divider page. You can include below any descriptions or sub sections.</a:t>
            </a:r>
          </a:p>
        </p:txBody>
      </p:sp>
      <p:sp>
        <p:nvSpPr>
          <p:cNvPr id="6" name="Marcador de texto 19">
            <a:extLst>
              <a:ext uri="{FF2B5EF4-FFF2-40B4-BE49-F238E27FC236}">
                <a16:creationId xmlns:a16="http://schemas.microsoft.com/office/drawing/2014/main" id="{5057C310-E577-CE8E-ED4D-C81F82388753}"/>
              </a:ext>
            </a:extLst>
          </p:cNvPr>
          <p:cNvSpPr>
            <a:spLocks noGrp="1"/>
          </p:cNvSpPr>
          <p:nvPr>
            <p:ph type="body" sz="quarter" idx="11" hasCustomPrompt="1"/>
          </p:nvPr>
        </p:nvSpPr>
        <p:spPr>
          <a:xfrm>
            <a:off x="334332" y="683723"/>
            <a:ext cx="1822768" cy="729806"/>
          </a:xfrm>
        </p:spPr>
        <p:txBody>
          <a:bodyPr anchor="ctr" anchorCtr="0"/>
          <a:lstStyle>
            <a:lvl1pPr marL="0" indent="0" algn="l" rtl="0">
              <a:buNone/>
              <a:defRPr sz="975" spc="225">
                <a:solidFill>
                  <a:schemeClr val="tx1"/>
                </a:solidFill>
              </a:defRPr>
            </a:lvl1pPr>
          </a:lstStyle>
          <a:p>
            <a:pPr lvl="0"/>
            <a:r>
              <a:rPr lang="en-US"/>
              <a:t>SECTION ONE</a:t>
            </a:r>
          </a:p>
        </p:txBody>
      </p:sp>
      <p:sp>
        <p:nvSpPr>
          <p:cNvPr id="16" name="Marcador de texto 24">
            <a:extLst>
              <a:ext uri="{FF2B5EF4-FFF2-40B4-BE49-F238E27FC236}">
                <a16:creationId xmlns:a16="http://schemas.microsoft.com/office/drawing/2014/main" id="{8BACE05A-89B0-7DEE-0956-A579CD58FFDB}"/>
              </a:ext>
            </a:extLst>
          </p:cNvPr>
          <p:cNvSpPr>
            <a:spLocks noGrp="1"/>
          </p:cNvSpPr>
          <p:nvPr>
            <p:ph type="body" sz="quarter" idx="14" hasCustomPrompt="1"/>
          </p:nvPr>
        </p:nvSpPr>
        <p:spPr>
          <a:xfrm>
            <a:off x="3351525" y="943621"/>
            <a:ext cx="82296" cy="260096"/>
          </a:xfrm>
          <a:prstGeom prst="ellipse">
            <a:avLst/>
          </a:prstGeom>
          <a:solidFill>
            <a:schemeClr val="tx2"/>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7" name="Marcador de texto 24">
            <a:extLst>
              <a:ext uri="{FF2B5EF4-FFF2-40B4-BE49-F238E27FC236}">
                <a16:creationId xmlns:a16="http://schemas.microsoft.com/office/drawing/2014/main" id="{EEAC59AC-6D10-230B-31CF-387BA294B3D9}"/>
              </a:ext>
            </a:extLst>
          </p:cNvPr>
          <p:cNvSpPr>
            <a:spLocks noGrp="1"/>
          </p:cNvSpPr>
          <p:nvPr>
            <p:ph type="body" sz="quarter" idx="15" hasCustomPrompt="1"/>
          </p:nvPr>
        </p:nvSpPr>
        <p:spPr>
          <a:xfrm>
            <a:off x="3509712"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8" name="Marcador de texto 24">
            <a:extLst>
              <a:ext uri="{FF2B5EF4-FFF2-40B4-BE49-F238E27FC236}">
                <a16:creationId xmlns:a16="http://schemas.microsoft.com/office/drawing/2014/main" id="{7B00B538-9C61-543B-D30B-AFA4F9189CDF}"/>
              </a:ext>
            </a:extLst>
          </p:cNvPr>
          <p:cNvSpPr>
            <a:spLocks noGrp="1"/>
          </p:cNvSpPr>
          <p:nvPr>
            <p:ph type="body" sz="quarter" idx="16" hasCustomPrompt="1"/>
          </p:nvPr>
        </p:nvSpPr>
        <p:spPr>
          <a:xfrm>
            <a:off x="3665101"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9" name="Marcador de texto 24">
            <a:extLst>
              <a:ext uri="{FF2B5EF4-FFF2-40B4-BE49-F238E27FC236}">
                <a16:creationId xmlns:a16="http://schemas.microsoft.com/office/drawing/2014/main" id="{9D78B517-5BBB-08F1-FE7E-17234B8483FB}"/>
              </a:ext>
            </a:extLst>
          </p:cNvPr>
          <p:cNvSpPr>
            <a:spLocks noGrp="1"/>
          </p:cNvSpPr>
          <p:nvPr>
            <p:ph type="body" sz="quarter" idx="17" hasCustomPrompt="1"/>
          </p:nvPr>
        </p:nvSpPr>
        <p:spPr>
          <a:xfrm>
            <a:off x="3823013"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20" name="Marcador de texto 24">
            <a:extLst>
              <a:ext uri="{FF2B5EF4-FFF2-40B4-BE49-F238E27FC236}">
                <a16:creationId xmlns:a16="http://schemas.microsoft.com/office/drawing/2014/main" id="{B1E2DA5A-CE24-C1AC-0854-87767EA9C5D0}"/>
              </a:ext>
            </a:extLst>
          </p:cNvPr>
          <p:cNvSpPr>
            <a:spLocks noGrp="1"/>
          </p:cNvSpPr>
          <p:nvPr>
            <p:ph type="body" sz="quarter" idx="18" hasCustomPrompt="1"/>
          </p:nvPr>
        </p:nvSpPr>
        <p:spPr>
          <a:xfrm>
            <a:off x="3979823"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9" name="Google Shape;551;p28">
            <a:extLst>
              <a:ext uri="{FF2B5EF4-FFF2-40B4-BE49-F238E27FC236}">
                <a16:creationId xmlns:a16="http://schemas.microsoft.com/office/drawing/2014/main" id="{FB424521-BE63-DA88-A5C9-129A2A2633BD}"/>
              </a:ext>
            </a:extLst>
          </p:cNvPr>
          <p:cNvSpPr/>
          <p:nvPr/>
        </p:nvSpPr>
        <p:spPr>
          <a:xfrm>
            <a:off x="4394540" y="-43890"/>
            <a:ext cx="2468984" cy="12282297"/>
          </a:xfrm>
          <a:prstGeom prst="rect">
            <a:avLst/>
          </a:prstGeom>
          <a:solidFill>
            <a:schemeClr val="accent1">
              <a:lumMod val="40000"/>
              <a:lumOff val="60000"/>
              <a:alpha val="63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Tree>
    <p:extLst>
      <p:ext uri="{BB962C8B-B14F-4D97-AF65-F5344CB8AC3E}">
        <p14:creationId xmlns:p14="http://schemas.microsoft.com/office/powerpoint/2010/main" val="3970790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full page quot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A2051F1-275D-5EE0-1DB6-AB49FC67F249}"/>
              </a:ext>
            </a:extLst>
          </p:cNvPr>
          <p:cNvGraphicFramePr>
            <a:graphicFrameLocks noChangeAspect="1"/>
          </p:cNvGraphicFramePr>
          <p:nvPr>
            <p:custDataLst>
              <p:tags r:id="rId1"/>
            </p:custDataLst>
            <p:extLst>
              <p:ext uri="{D42A27DB-BD31-4B8C-83A1-F6EECF244321}">
                <p14:modId xmlns:p14="http://schemas.microsoft.com/office/powerpoint/2010/main" val="295237478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FA2051F1-275D-5EE0-1DB6-AB49FC67F249}"/>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BB8DA4C1-60E6-1EEC-9613-6ABB8B25661D}"/>
              </a:ext>
            </a:extLst>
          </p:cNvPr>
          <p:cNvSpPr/>
          <p:nvPr/>
        </p:nvSpPr>
        <p:spPr>
          <a:xfrm>
            <a:off x="-10331" y="-31824"/>
            <a:ext cx="6925050" cy="12427783"/>
          </a:xfrm>
          <a:prstGeom prst="rect">
            <a:avLst/>
          </a:prstGeom>
          <a:gradFill>
            <a:gsLst>
              <a:gs pos="0">
                <a:srgbClr val="8D1940"/>
              </a:gs>
              <a:gs pos="23000">
                <a:srgbClr val="6F1237"/>
              </a:gs>
              <a:gs pos="100000">
                <a:srgbClr val="56032B"/>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Google Shape;147;p16">
            <a:extLst>
              <a:ext uri="{FF2B5EF4-FFF2-40B4-BE49-F238E27FC236}">
                <a16:creationId xmlns:a16="http://schemas.microsoft.com/office/drawing/2014/main" id="{8F023361-B9C9-D556-8783-0A3D998C71C1}"/>
              </a:ext>
            </a:extLst>
          </p:cNvPr>
          <p:cNvSpPr/>
          <p:nvPr/>
        </p:nvSpPr>
        <p:spPr>
          <a:xfrm rot="-6590466">
            <a:off x="3225528" y="2029698"/>
            <a:ext cx="1990213" cy="629716"/>
          </a:xfrm>
          <a:prstGeom prst="ellipse">
            <a:avLst/>
          </a:prstGeom>
          <a:gradFill>
            <a:gsLst>
              <a:gs pos="0">
                <a:srgbClr val="FFBE24"/>
              </a:gs>
              <a:gs pos="78000">
                <a:srgbClr val="F58F09"/>
              </a:gs>
            </a:gsLst>
            <a:lin ang="5400012"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 name="Google Shape;147;p16">
            <a:extLst>
              <a:ext uri="{FF2B5EF4-FFF2-40B4-BE49-F238E27FC236}">
                <a16:creationId xmlns:a16="http://schemas.microsoft.com/office/drawing/2014/main" id="{CF718718-1399-C59D-36C1-01B7442A1173}"/>
              </a:ext>
            </a:extLst>
          </p:cNvPr>
          <p:cNvSpPr/>
          <p:nvPr/>
        </p:nvSpPr>
        <p:spPr>
          <a:xfrm rot="15009534">
            <a:off x="1550599" y="5895834"/>
            <a:ext cx="7370524" cy="2332080"/>
          </a:xfrm>
          <a:prstGeom prst="ellipse">
            <a:avLst/>
          </a:prstGeom>
          <a:gradFill>
            <a:gsLst>
              <a:gs pos="0">
                <a:srgbClr val="FFC982"/>
              </a:gs>
              <a:gs pos="100000">
                <a:srgbClr val="F58F09"/>
              </a:gs>
            </a:gsLst>
            <a:lin ang="5400012"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Marcador de posición de imagen 23">
            <a:extLst>
              <a:ext uri="{FF2B5EF4-FFF2-40B4-BE49-F238E27FC236}">
                <a16:creationId xmlns:a16="http://schemas.microsoft.com/office/drawing/2014/main" id="{83764CFF-5459-0B39-A5ED-C249D1533597}"/>
              </a:ext>
            </a:extLst>
          </p:cNvPr>
          <p:cNvSpPr>
            <a:spLocks noGrp="1"/>
          </p:cNvSpPr>
          <p:nvPr>
            <p:ph type="pic" sz="quarter" idx="10"/>
          </p:nvPr>
        </p:nvSpPr>
        <p:spPr>
          <a:xfrm>
            <a:off x="4167638" y="3683699"/>
            <a:ext cx="2136446" cy="6796293"/>
          </a:xfrm>
          <a:prstGeom prst="ellipse">
            <a:avLst/>
          </a:prstGeom>
          <a:blipFill>
            <a:blip r:embed="rId5"/>
            <a:stretch>
              <a:fillRect/>
            </a:stretch>
          </a:blipFill>
        </p:spPr>
        <p:txBody>
          <a:bodyPr/>
          <a:lstStyle/>
          <a:p>
            <a:r>
              <a:rPr lang="en-US"/>
              <a:t>Click icon to add picture</a:t>
            </a:r>
            <a:endParaRPr lang="es-MX"/>
          </a:p>
        </p:txBody>
      </p:sp>
      <p:sp>
        <p:nvSpPr>
          <p:cNvPr id="6" name="Marcador de texto 26">
            <a:extLst>
              <a:ext uri="{FF2B5EF4-FFF2-40B4-BE49-F238E27FC236}">
                <a16:creationId xmlns:a16="http://schemas.microsoft.com/office/drawing/2014/main" id="{EE6DB479-2BCE-C663-1E4A-5C8F2FF2A69A}"/>
              </a:ext>
            </a:extLst>
          </p:cNvPr>
          <p:cNvSpPr>
            <a:spLocks noGrp="1"/>
          </p:cNvSpPr>
          <p:nvPr>
            <p:ph type="body" sz="quarter" idx="11" hasCustomPrompt="1"/>
          </p:nvPr>
        </p:nvSpPr>
        <p:spPr>
          <a:xfrm>
            <a:off x="349758" y="2078642"/>
            <a:ext cx="3099197" cy="6908800"/>
          </a:xfrm>
        </p:spPr>
        <p:txBody>
          <a:bodyPr/>
          <a:lstStyle>
            <a:lvl1pPr marL="0" indent="0" rtl="0">
              <a:lnSpc>
                <a:spcPct val="120000"/>
              </a:lnSpc>
              <a:buNone/>
              <a:defRPr sz="2100"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 quote slide. You can also add here a takeaway from the section or anything you want to highlight.”</a:t>
            </a:r>
          </a:p>
        </p:txBody>
      </p:sp>
      <p:sp>
        <p:nvSpPr>
          <p:cNvPr id="7" name="Marcador de texto 26">
            <a:extLst>
              <a:ext uri="{FF2B5EF4-FFF2-40B4-BE49-F238E27FC236}">
                <a16:creationId xmlns:a16="http://schemas.microsoft.com/office/drawing/2014/main" id="{07A9347A-CA27-C63A-4DA2-ED29D73178E0}"/>
              </a:ext>
            </a:extLst>
          </p:cNvPr>
          <p:cNvSpPr>
            <a:spLocks noGrp="1"/>
          </p:cNvSpPr>
          <p:nvPr>
            <p:ph type="body" sz="quarter" idx="12" hasCustomPrompt="1"/>
          </p:nvPr>
        </p:nvSpPr>
        <p:spPr>
          <a:xfrm>
            <a:off x="349759" y="9786962"/>
            <a:ext cx="2218634" cy="1386062"/>
          </a:xfrm>
        </p:spPr>
        <p:txBody>
          <a:bodyPr/>
          <a:lstStyle>
            <a:lvl1pPr marL="0" indent="0" rtl="0">
              <a:lnSpc>
                <a:spcPct val="120000"/>
              </a:lnSpc>
              <a:buNone/>
              <a:defRPr sz="975" b="0" i="0">
                <a:solidFill>
                  <a:srgbClr val="FFAC13"/>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ATTRIBUTION GOES HERE            TITLE AND ORGANIZATION GO HERE</a:t>
            </a:r>
          </a:p>
        </p:txBody>
      </p:sp>
      <p:sp>
        <p:nvSpPr>
          <p:cNvPr id="8" name="Marcador de texto 26">
            <a:extLst>
              <a:ext uri="{FF2B5EF4-FFF2-40B4-BE49-F238E27FC236}">
                <a16:creationId xmlns:a16="http://schemas.microsoft.com/office/drawing/2014/main" id="{30BA5CD9-6E06-F0AC-1C55-4BF1C2B52749}"/>
              </a:ext>
            </a:extLst>
          </p:cNvPr>
          <p:cNvSpPr>
            <a:spLocks noGrp="1"/>
          </p:cNvSpPr>
          <p:nvPr>
            <p:ph type="body" sz="quarter" idx="13" hasCustomPrompt="1"/>
          </p:nvPr>
        </p:nvSpPr>
        <p:spPr>
          <a:xfrm>
            <a:off x="349759" y="511046"/>
            <a:ext cx="390983" cy="1711493"/>
          </a:xfrm>
        </p:spPr>
        <p:txBody>
          <a:bodyPr anchor="t"/>
          <a:lstStyle>
            <a:lvl1pPr marL="0" indent="0" rtl="0">
              <a:lnSpc>
                <a:spcPct val="110000"/>
              </a:lnSpc>
              <a:buNone/>
              <a:defRPr sz="5250" b="1" i="0">
                <a:solidFill>
                  <a:srgbClr val="FFAB14"/>
                </a:solidFill>
                <a:latin typeface="Arial" panose="020B0604020202020204" pitchFamily="34" charset="0"/>
                <a:ea typeface="Lato Light" panose="020F0502020204030203" pitchFamily="34" charset="0"/>
                <a:cs typeface="Arial" panose="020B0604020202020204" pitchFamily="34" charset="0"/>
              </a:defRPr>
            </a:lvl1pPr>
          </a:lstStyle>
          <a:p>
            <a:pPr lvl="0"/>
            <a:r>
              <a:rPr lang="en-US"/>
              <a:t>“</a:t>
            </a:r>
          </a:p>
        </p:txBody>
      </p:sp>
      <p:pic>
        <p:nvPicPr>
          <p:cNvPr id="9" name="Graphic 4">
            <a:extLst>
              <a:ext uri="{FF2B5EF4-FFF2-40B4-BE49-F238E27FC236}">
                <a16:creationId xmlns:a16="http://schemas.microsoft.com/office/drawing/2014/main" id="{F88FCAFF-97CB-ACD5-9F9F-D9B3EFDBF27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355" y="11647334"/>
            <a:ext cx="285590" cy="269516"/>
          </a:xfrm>
          <a:prstGeom prst="rect">
            <a:avLst/>
          </a:prstGeom>
        </p:spPr>
      </p:pic>
      <p:sp>
        <p:nvSpPr>
          <p:cNvPr id="10" name="Slide Number Placeholder 5">
            <a:extLst>
              <a:ext uri="{FF2B5EF4-FFF2-40B4-BE49-F238E27FC236}">
                <a16:creationId xmlns:a16="http://schemas.microsoft.com/office/drawing/2014/main" id="{539E8CA0-2C59-D668-05BF-F5D2846DD375}"/>
              </a:ext>
            </a:extLst>
          </p:cNvPr>
          <p:cNvSpPr>
            <a:spLocks noGrp="1"/>
          </p:cNvSpPr>
          <p:nvPr>
            <p:ph type="sldNum" sz="quarter" idx="4294967295"/>
          </p:nvPr>
        </p:nvSpPr>
        <p:spPr>
          <a:xfrm>
            <a:off x="6547171" y="11642013"/>
            <a:ext cx="256936" cy="228258"/>
          </a:xfrm>
          <a:prstGeom prst="rect">
            <a:avLst/>
          </a:prstGeom>
          <a:noFill/>
        </p:spPr>
        <p:txBody>
          <a:bodyPr anchor="ctr" anchorCtr="0"/>
          <a:lstStyle>
            <a:lvl1pPr rtl="0">
              <a:defRPr>
                <a:solidFill>
                  <a:schemeClr val="bg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746190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full page quote al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9D14310-ED21-48DB-41E6-69648C0CBC83}"/>
              </a:ext>
            </a:extLst>
          </p:cNvPr>
          <p:cNvGraphicFramePr>
            <a:graphicFrameLocks noChangeAspect="1"/>
          </p:cNvGraphicFramePr>
          <p:nvPr>
            <p:custDataLst>
              <p:tags r:id="rId1"/>
            </p:custDataLst>
            <p:extLst>
              <p:ext uri="{D42A27DB-BD31-4B8C-83A1-F6EECF244321}">
                <p14:modId xmlns:p14="http://schemas.microsoft.com/office/powerpoint/2010/main" val="178596137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29D14310-ED21-48DB-41E6-69648C0CBC83}"/>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55;p17">
            <a:extLst>
              <a:ext uri="{FF2B5EF4-FFF2-40B4-BE49-F238E27FC236}">
                <a16:creationId xmlns:a16="http://schemas.microsoft.com/office/drawing/2014/main" id="{AE9D624E-8F08-36EA-19BC-3AAE5F4B7108}"/>
              </a:ext>
            </a:extLst>
          </p:cNvPr>
          <p:cNvSpPr/>
          <p:nvPr/>
        </p:nvSpPr>
        <p:spPr>
          <a:xfrm rot="10800000">
            <a:off x="-10332" y="-31823"/>
            <a:ext cx="6880442" cy="12245520"/>
          </a:xfrm>
          <a:prstGeom prst="rect">
            <a:avLst/>
          </a:prstGeom>
          <a:gradFill>
            <a:gsLst>
              <a:gs pos="43000">
                <a:srgbClr val="FFAB15"/>
              </a:gs>
              <a:gs pos="100000">
                <a:srgbClr val="F5D59A"/>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Clr>
                <a:schemeClr val="dk1"/>
              </a:buClr>
              <a:buSzPts val="1100"/>
              <a:buFont typeface="Arial"/>
              <a:buNone/>
            </a:pPr>
            <a:endParaRPr lang="en-US" sz="2850">
              <a:latin typeface="Lato"/>
              <a:ea typeface="Lato"/>
              <a:cs typeface="Lato"/>
              <a:sym typeface="Lato"/>
            </a:endParaRPr>
          </a:p>
        </p:txBody>
      </p:sp>
      <p:sp>
        <p:nvSpPr>
          <p:cNvPr id="3" name="Google Shape;160;p17">
            <a:extLst>
              <a:ext uri="{FF2B5EF4-FFF2-40B4-BE49-F238E27FC236}">
                <a16:creationId xmlns:a16="http://schemas.microsoft.com/office/drawing/2014/main" id="{FEBCF124-DA62-0D46-8D16-B82FFEBDEEFA}"/>
              </a:ext>
            </a:extLst>
          </p:cNvPr>
          <p:cNvSpPr/>
          <p:nvPr/>
        </p:nvSpPr>
        <p:spPr>
          <a:xfrm rot="3873340">
            <a:off x="-1847624" y="5769958"/>
            <a:ext cx="7295902" cy="2308469"/>
          </a:xfrm>
          <a:prstGeom prst="ellipse">
            <a:avLst/>
          </a:prstGeom>
          <a:gradFill>
            <a:gsLst>
              <a:gs pos="0">
                <a:srgbClr val="611333"/>
              </a:gs>
              <a:gs pos="100000">
                <a:srgbClr val="BA4570"/>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 name="Google Shape;162;p17">
            <a:extLst>
              <a:ext uri="{FF2B5EF4-FFF2-40B4-BE49-F238E27FC236}">
                <a16:creationId xmlns:a16="http://schemas.microsoft.com/office/drawing/2014/main" id="{5611494D-41D7-3773-0875-5720C730F927}"/>
              </a:ext>
            </a:extLst>
          </p:cNvPr>
          <p:cNvSpPr/>
          <p:nvPr/>
        </p:nvSpPr>
        <p:spPr>
          <a:xfrm rot="-10376410">
            <a:off x="548127" y="2410260"/>
            <a:ext cx="245310" cy="774594"/>
          </a:xfrm>
          <a:prstGeom prst="ellipse">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Marcador de posición de imagen 23">
            <a:extLst>
              <a:ext uri="{FF2B5EF4-FFF2-40B4-BE49-F238E27FC236}">
                <a16:creationId xmlns:a16="http://schemas.microsoft.com/office/drawing/2014/main" id="{ED70BD81-FA4E-984E-5E2C-0ECC3B18A223}"/>
              </a:ext>
            </a:extLst>
          </p:cNvPr>
          <p:cNvSpPr>
            <a:spLocks noGrp="1"/>
          </p:cNvSpPr>
          <p:nvPr>
            <p:ph type="pic" sz="quarter" idx="10"/>
          </p:nvPr>
        </p:nvSpPr>
        <p:spPr>
          <a:xfrm>
            <a:off x="729960" y="3532319"/>
            <a:ext cx="2136446" cy="6796293"/>
          </a:xfrm>
          <a:prstGeom prst="ellipse">
            <a:avLst/>
          </a:prstGeom>
          <a:blipFill>
            <a:blip r:embed="rId5"/>
            <a:stretch>
              <a:fillRect/>
            </a:stretch>
          </a:blipFill>
        </p:spPr>
        <p:txBody>
          <a:bodyPr/>
          <a:lstStyle/>
          <a:p>
            <a:r>
              <a:rPr lang="en-US"/>
              <a:t>Click icon to add picture</a:t>
            </a:r>
            <a:endParaRPr lang="es-MX"/>
          </a:p>
        </p:txBody>
      </p:sp>
      <p:sp>
        <p:nvSpPr>
          <p:cNvPr id="6" name="Marcador de texto 26">
            <a:extLst>
              <a:ext uri="{FF2B5EF4-FFF2-40B4-BE49-F238E27FC236}">
                <a16:creationId xmlns:a16="http://schemas.microsoft.com/office/drawing/2014/main" id="{06F392A1-924D-D1FD-9217-EA0993115F06}"/>
              </a:ext>
            </a:extLst>
          </p:cNvPr>
          <p:cNvSpPr>
            <a:spLocks noGrp="1"/>
          </p:cNvSpPr>
          <p:nvPr>
            <p:ph type="body" sz="quarter" idx="11" hasCustomPrompt="1"/>
          </p:nvPr>
        </p:nvSpPr>
        <p:spPr>
          <a:xfrm>
            <a:off x="3312091" y="2470960"/>
            <a:ext cx="3153831" cy="6908800"/>
          </a:xfrm>
        </p:spPr>
        <p:txBody>
          <a:bodyPr/>
          <a:lstStyle>
            <a:lvl1pPr marL="0" indent="0" algn="r" rtl="0">
              <a:lnSpc>
                <a:spcPct val="120000"/>
              </a:lnSpc>
              <a:buNone/>
              <a:defRPr sz="2400" b="0" i="0">
                <a:solidFill>
                  <a:srgbClr val="8D193F"/>
                </a:solidFill>
                <a:latin typeface="+mn-lt"/>
                <a:ea typeface="Lato Light" panose="020F0502020204030203" pitchFamily="34" charset="0"/>
                <a:cs typeface="Lato Light" panose="020F0502020204030203" pitchFamily="34" charset="0"/>
              </a:defRPr>
            </a:lvl1pPr>
          </a:lstStyle>
          <a:p>
            <a:pPr lvl="0"/>
            <a:r>
              <a:rPr lang="en-US"/>
              <a:t>Here goes an outstanding stat or pull quote that you’d like to highlight. Try to keep it at five lines max.”</a:t>
            </a:r>
          </a:p>
        </p:txBody>
      </p:sp>
      <p:sp>
        <p:nvSpPr>
          <p:cNvPr id="7" name="Marcador de texto 26">
            <a:extLst>
              <a:ext uri="{FF2B5EF4-FFF2-40B4-BE49-F238E27FC236}">
                <a16:creationId xmlns:a16="http://schemas.microsoft.com/office/drawing/2014/main" id="{2148A24D-B01D-AA43-D274-F413421511A6}"/>
              </a:ext>
            </a:extLst>
          </p:cNvPr>
          <p:cNvSpPr>
            <a:spLocks noGrp="1"/>
          </p:cNvSpPr>
          <p:nvPr>
            <p:ph type="body" sz="quarter" idx="12" hasCustomPrompt="1"/>
          </p:nvPr>
        </p:nvSpPr>
        <p:spPr>
          <a:xfrm>
            <a:off x="4247288" y="9830946"/>
            <a:ext cx="2218634" cy="1386062"/>
          </a:xfrm>
        </p:spPr>
        <p:txBody>
          <a:bodyPr/>
          <a:lstStyle>
            <a:lvl1pPr marL="0" indent="0" algn="r" rtl="0">
              <a:lnSpc>
                <a:spcPct val="120000"/>
              </a:lnSpc>
              <a:buNone/>
              <a:defRPr sz="975" b="0" i="0">
                <a:solidFill>
                  <a:srgbClr val="8D193F"/>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ATTRIBUTION GOES HERE            TITLE AND ORGANIZATION GO HERE</a:t>
            </a:r>
          </a:p>
        </p:txBody>
      </p:sp>
      <p:sp>
        <p:nvSpPr>
          <p:cNvPr id="8" name="Marcador de texto 26">
            <a:extLst>
              <a:ext uri="{FF2B5EF4-FFF2-40B4-BE49-F238E27FC236}">
                <a16:creationId xmlns:a16="http://schemas.microsoft.com/office/drawing/2014/main" id="{1319169D-7E13-4FD3-C225-417624529A9E}"/>
              </a:ext>
            </a:extLst>
          </p:cNvPr>
          <p:cNvSpPr>
            <a:spLocks noGrp="1"/>
          </p:cNvSpPr>
          <p:nvPr>
            <p:ph type="body" sz="quarter" idx="13" hasCustomPrompt="1"/>
          </p:nvPr>
        </p:nvSpPr>
        <p:spPr>
          <a:xfrm>
            <a:off x="6081542" y="941633"/>
            <a:ext cx="390983" cy="1711493"/>
          </a:xfrm>
        </p:spPr>
        <p:txBody>
          <a:bodyPr anchor="t"/>
          <a:lstStyle>
            <a:lvl1pPr marL="0" indent="0" rtl="0">
              <a:lnSpc>
                <a:spcPct val="110000"/>
              </a:lnSpc>
              <a:buNone/>
              <a:defRPr sz="5250" b="1" i="0">
                <a:solidFill>
                  <a:srgbClr val="8D193F"/>
                </a:solidFill>
                <a:latin typeface="Arial" panose="020B0604020202020204" pitchFamily="34" charset="0"/>
                <a:ea typeface="Lato Light" panose="020F0502020204030203" pitchFamily="34" charset="0"/>
                <a:cs typeface="Arial" panose="020B0604020202020204" pitchFamily="34" charset="0"/>
              </a:defRPr>
            </a:lvl1pPr>
          </a:lstStyle>
          <a:p>
            <a:pPr lvl="0"/>
            <a:r>
              <a:rPr lang="en-US"/>
              <a:t>“</a:t>
            </a:r>
          </a:p>
        </p:txBody>
      </p:sp>
      <p:pic>
        <p:nvPicPr>
          <p:cNvPr id="9" name="Graphic 4">
            <a:extLst>
              <a:ext uri="{FF2B5EF4-FFF2-40B4-BE49-F238E27FC236}">
                <a16:creationId xmlns:a16="http://schemas.microsoft.com/office/drawing/2014/main" id="{5E087243-C67C-3836-0113-C490C5D6F40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355" y="11647334"/>
            <a:ext cx="285590" cy="269516"/>
          </a:xfrm>
          <a:prstGeom prst="rect">
            <a:avLst/>
          </a:prstGeom>
        </p:spPr>
      </p:pic>
      <p:sp>
        <p:nvSpPr>
          <p:cNvPr id="10" name="Slide Number Placeholder 5">
            <a:extLst>
              <a:ext uri="{FF2B5EF4-FFF2-40B4-BE49-F238E27FC236}">
                <a16:creationId xmlns:a16="http://schemas.microsoft.com/office/drawing/2014/main" id="{07F90012-7ABA-EA4C-388A-6A8960700460}"/>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3569792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ld two-column">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8C5FB625-436A-AF88-D191-571271CCCAEF}"/>
              </a:ext>
            </a:extLst>
          </p:cNvPr>
          <p:cNvGraphicFramePr>
            <a:graphicFrameLocks noChangeAspect="1"/>
          </p:cNvGraphicFramePr>
          <p:nvPr>
            <p:custDataLst>
              <p:tags r:id="rId1"/>
            </p:custDataLst>
            <p:extLst>
              <p:ext uri="{D42A27DB-BD31-4B8C-83A1-F6EECF244321}">
                <p14:modId xmlns:p14="http://schemas.microsoft.com/office/powerpoint/2010/main" val="245331016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1" name="think-cell data - do not delete" hidden="1">
                        <a:extLst>
                          <a:ext uri="{FF2B5EF4-FFF2-40B4-BE49-F238E27FC236}">
                            <a16:creationId xmlns:a16="http://schemas.microsoft.com/office/drawing/2014/main" id="{8C5FB625-436A-AF88-D191-571271CCCAEF}"/>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2" name="Marcador de texto 51">
            <a:extLst>
              <a:ext uri="{FF2B5EF4-FFF2-40B4-BE49-F238E27FC236}">
                <a16:creationId xmlns:a16="http://schemas.microsoft.com/office/drawing/2014/main" id="{EF6D52AE-6458-3564-DA8D-CFF7D20BD644}"/>
              </a:ext>
            </a:extLst>
          </p:cNvPr>
          <p:cNvSpPr>
            <a:spLocks noGrp="1"/>
          </p:cNvSpPr>
          <p:nvPr>
            <p:ph type="body" sz="quarter" idx="63" hasCustomPrompt="1"/>
          </p:nvPr>
        </p:nvSpPr>
        <p:spPr>
          <a:xfrm>
            <a:off x="3466229" y="2677559"/>
            <a:ext cx="3010662"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2" name="Marcador de texto 51">
            <a:extLst>
              <a:ext uri="{FF2B5EF4-FFF2-40B4-BE49-F238E27FC236}">
                <a16:creationId xmlns:a16="http://schemas.microsoft.com/office/drawing/2014/main" id="{E2C2D945-98C3-44F7-F3A5-962BA7C505DC}"/>
              </a:ext>
            </a:extLst>
          </p:cNvPr>
          <p:cNvSpPr>
            <a:spLocks noGrp="1"/>
          </p:cNvSpPr>
          <p:nvPr>
            <p:ph type="body" sz="quarter" idx="62" hasCustomPrompt="1"/>
          </p:nvPr>
        </p:nvSpPr>
        <p:spPr>
          <a:xfrm>
            <a:off x="349757" y="2677559"/>
            <a:ext cx="3010662"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1" name="Marcador de texto 51">
            <a:extLst>
              <a:ext uri="{FF2B5EF4-FFF2-40B4-BE49-F238E27FC236}">
                <a16:creationId xmlns:a16="http://schemas.microsoft.com/office/drawing/2014/main" id="{7C0ED36B-A339-0FF8-A081-27761C04EFEC}"/>
              </a:ext>
            </a:extLst>
          </p:cNvPr>
          <p:cNvSpPr>
            <a:spLocks noGrp="1"/>
          </p:cNvSpPr>
          <p:nvPr>
            <p:ph type="body" sz="quarter" idx="61" hasCustomPrompt="1"/>
          </p:nvPr>
        </p:nvSpPr>
        <p:spPr>
          <a:xfrm>
            <a:off x="3466229" y="4242788"/>
            <a:ext cx="3010662"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30619855-FB90-AE68-E73D-CEFD9E672659}"/>
              </a:ext>
            </a:extLst>
          </p:cNvPr>
          <p:cNvSpPr>
            <a:spLocks noGrp="1"/>
          </p:cNvSpPr>
          <p:nvPr>
            <p:ph type="body" sz="quarter" idx="60" hasCustomPrompt="1"/>
          </p:nvPr>
        </p:nvSpPr>
        <p:spPr>
          <a:xfrm>
            <a:off x="349757" y="4242788"/>
            <a:ext cx="3010662"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3" name="Marcador de texto 51">
            <a:extLst>
              <a:ext uri="{FF2B5EF4-FFF2-40B4-BE49-F238E27FC236}">
                <a16:creationId xmlns:a16="http://schemas.microsoft.com/office/drawing/2014/main" id="{F4953910-B631-973A-A7D9-85374092FFF2}"/>
              </a:ext>
            </a:extLst>
          </p:cNvPr>
          <p:cNvSpPr>
            <a:spLocks noGrp="1"/>
          </p:cNvSpPr>
          <p:nvPr>
            <p:ph type="body" sz="quarter" idx="22" hasCustomPrompt="1"/>
          </p:nvPr>
        </p:nvSpPr>
        <p:spPr>
          <a:xfrm>
            <a:off x="515620" y="4746812"/>
            <a:ext cx="2658912"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US"/>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Marcador de texto 30">
            <a:extLst>
              <a:ext uri="{FF2B5EF4-FFF2-40B4-BE49-F238E27FC236}">
                <a16:creationId xmlns:a16="http://schemas.microsoft.com/office/drawing/2014/main" id="{F413C556-EA7C-848C-9046-82CFBEE35BE1}"/>
              </a:ext>
            </a:extLst>
          </p:cNvPr>
          <p:cNvSpPr>
            <a:spLocks noGrp="1"/>
          </p:cNvSpPr>
          <p:nvPr>
            <p:ph type="body" sz="quarter" idx="50" hasCustomPrompt="1"/>
          </p:nvPr>
        </p:nvSpPr>
        <p:spPr>
          <a:xfrm>
            <a:off x="515621" y="3163069"/>
            <a:ext cx="2136013" cy="663127"/>
          </a:xfrm>
        </p:spPr>
        <p:txBody>
          <a:bodyPr anchor="ctr" anchorCtr="0"/>
          <a:lstStyle>
            <a:lvl1pPr marL="0" indent="0" algn="l" rtl="0">
              <a:buNone/>
              <a:defRPr sz="975" spc="75" baseline="0">
                <a:solidFill>
                  <a:schemeClr val="tx2"/>
                </a:solidFill>
              </a:defRPr>
            </a:lvl1pPr>
          </a:lstStyle>
          <a:p>
            <a:pPr lvl="0"/>
            <a:r>
              <a:rPr lang="en-US"/>
              <a:t>TITLE GOES HERE</a:t>
            </a:r>
          </a:p>
          <a:p>
            <a:pPr lvl="0"/>
            <a:r>
              <a:rPr lang="en-US"/>
              <a:t>AND HERE</a:t>
            </a:r>
          </a:p>
        </p:txBody>
      </p:sp>
      <p:sp>
        <p:nvSpPr>
          <p:cNvPr id="15" name="Marcador de texto 51">
            <a:extLst>
              <a:ext uri="{FF2B5EF4-FFF2-40B4-BE49-F238E27FC236}">
                <a16:creationId xmlns:a16="http://schemas.microsoft.com/office/drawing/2014/main" id="{05990CAD-DD3A-1F58-5B38-59E150D6074A}"/>
              </a:ext>
            </a:extLst>
          </p:cNvPr>
          <p:cNvSpPr>
            <a:spLocks noGrp="1"/>
          </p:cNvSpPr>
          <p:nvPr>
            <p:ph type="body" sz="quarter" idx="53" hasCustomPrompt="1"/>
          </p:nvPr>
        </p:nvSpPr>
        <p:spPr>
          <a:xfrm>
            <a:off x="3658669" y="4746812"/>
            <a:ext cx="2658912"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amet, consecteur adipiscing elit, sed do eiusmod tempor incididunt ut labore et dolore magna aliqua. Ut enim ad minim veniam, quis nostrud exercitation ullamco laboris nisi nostrud exercitation ullamco laboris nisi ut aliquip ex ea commodo consequat. </a:t>
            </a:r>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US"/>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amet, consecteur adipiscing elit, sed do eiusmod tempor incididunt ut labore et dolore magna aliqua. Ut enim ad minim veniam. Lorem ipsum dolor sit amet, consecteur adipiscing elit, sed do eiusmod tempor incididunt ut labore et dolore magna aliqua. Ut enim ad minim veniam. Lorem ipsum dolor sit amet, consecteur adipiscing elit, sed do eiusmod tempor incididunt ut labore et dolore magna aliqua.</a:t>
            </a:r>
          </a:p>
        </p:txBody>
      </p:sp>
      <p:sp>
        <p:nvSpPr>
          <p:cNvPr id="16" name="Marcador de texto 30">
            <a:extLst>
              <a:ext uri="{FF2B5EF4-FFF2-40B4-BE49-F238E27FC236}">
                <a16:creationId xmlns:a16="http://schemas.microsoft.com/office/drawing/2014/main" id="{613C4A40-1D21-AE13-77F7-963245B1E994}"/>
              </a:ext>
            </a:extLst>
          </p:cNvPr>
          <p:cNvSpPr>
            <a:spLocks noGrp="1"/>
          </p:cNvSpPr>
          <p:nvPr>
            <p:ph type="body" sz="quarter" idx="55" hasCustomPrompt="1"/>
          </p:nvPr>
        </p:nvSpPr>
        <p:spPr>
          <a:xfrm>
            <a:off x="3658669" y="3163069"/>
            <a:ext cx="2136013" cy="663127"/>
          </a:xfrm>
        </p:spPr>
        <p:txBody>
          <a:bodyPr anchor="ctr" anchorCtr="0"/>
          <a:lstStyle>
            <a:lvl1pPr marL="0" indent="0" algn="l" rtl="0">
              <a:buNone/>
              <a:defRPr sz="975" spc="75" baseline="0">
                <a:solidFill>
                  <a:schemeClr val="tx2"/>
                </a:solidFill>
              </a:defRPr>
            </a:lvl1pPr>
          </a:lstStyle>
          <a:p>
            <a:pPr lvl="0"/>
            <a:r>
              <a:rPr lang="en-US"/>
              <a:t>TITLE GOES HERE</a:t>
            </a:r>
          </a:p>
          <a:p>
            <a:pPr lvl="0"/>
            <a:r>
              <a:rPr lang="en-US"/>
              <a:t>AND HERE</a:t>
            </a:r>
          </a:p>
        </p:txBody>
      </p:sp>
      <p:sp>
        <p:nvSpPr>
          <p:cNvPr id="19" name="Slide Number Placeholder 5">
            <a:extLst>
              <a:ext uri="{FF2B5EF4-FFF2-40B4-BE49-F238E27FC236}">
                <a16:creationId xmlns:a16="http://schemas.microsoft.com/office/drawing/2014/main" id="{B0BD797B-F843-029E-0F68-A1BE2E34562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20" name="Graphic 4">
            <a:extLst>
              <a:ext uri="{FF2B5EF4-FFF2-40B4-BE49-F238E27FC236}">
                <a16:creationId xmlns:a16="http://schemas.microsoft.com/office/drawing/2014/main" id="{A26F9BDA-9EAF-8A46-2F18-EB426408F4B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23" name="Google Shape;149;p16">
            <a:extLst>
              <a:ext uri="{FF2B5EF4-FFF2-40B4-BE49-F238E27FC236}">
                <a16:creationId xmlns:a16="http://schemas.microsoft.com/office/drawing/2014/main" id="{9CE63A89-4637-2753-1E91-4812ECFD1D66}"/>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4" name="Marcador de texto 28">
            <a:extLst>
              <a:ext uri="{FF2B5EF4-FFF2-40B4-BE49-F238E27FC236}">
                <a16:creationId xmlns:a16="http://schemas.microsoft.com/office/drawing/2014/main" id="{B587C65D-0EA6-1596-0652-D04149DA327F}"/>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two-column slide.</a:t>
            </a:r>
          </a:p>
        </p:txBody>
      </p:sp>
      <p:sp>
        <p:nvSpPr>
          <p:cNvPr id="25" name="Marcador de texto 11">
            <a:extLst>
              <a:ext uri="{FF2B5EF4-FFF2-40B4-BE49-F238E27FC236}">
                <a16:creationId xmlns:a16="http://schemas.microsoft.com/office/drawing/2014/main" id="{E3D89251-24FF-CCE0-2CE9-704EC95FE810}"/>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6" name="Text Placeholder 6">
            <a:extLst>
              <a:ext uri="{FF2B5EF4-FFF2-40B4-BE49-F238E27FC236}">
                <a16:creationId xmlns:a16="http://schemas.microsoft.com/office/drawing/2014/main" id="{6B43495B-85E4-AEAF-FC7C-A9A14D51C2FE}"/>
              </a:ext>
            </a:extLst>
          </p:cNvPr>
          <p:cNvSpPr>
            <a:spLocks noGrp="1"/>
          </p:cNvSpPr>
          <p:nvPr>
            <p:ph type="body" sz="quarter" idx="49" hasCustomPrompt="1"/>
          </p:nvPr>
        </p:nvSpPr>
        <p:spPr>
          <a:xfrm>
            <a:off x="2737739" y="1814291"/>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28" name="Text Placeholder 6">
            <a:extLst>
              <a:ext uri="{FF2B5EF4-FFF2-40B4-BE49-F238E27FC236}">
                <a16:creationId xmlns:a16="http://schemas.microsoft.com/office/drawing/2014/main" id="{33591F1E-9320-87ED-66CB-58DBC272BD1B}"/>
              </a:ext>
            </a:extLst>
          </p:cNvPr>
          <p:cNvSpPr>
            <a:spLocks noGrp="1"/>
          </p:cNvSpPr>
          <p:nvPr>
            <p:ph type="body" sz="quarter" idx="64" hasCustomPrompt="1"/>
          </p:nvPr>
        </p:nvSpPr>
        <p:spPr>
          <a:xfrm>
            <a:off x="5859664" y="1814291"/>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113007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ld three-column">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D9CD9C22-1340-58B8-25FF-589A6132AC73}"/>
              </a:ext>
            </a:extLst>
          </p:cNvPr>
          <p:cNvGraphicFramePr>
            <a:graphicFrameLocks noChangeAspect="1"/>
          </p:cNvGraphicFramePr>
          <p:nvPr>
            <p:custDataLst>
              <p:tags r:id="rId1"/>
            </p:custDataLst>
            <p:extLst>
              <p:ext uri="{D42A27DB-BD31-4B8C-83A1-F6EECF244321}">
                <p14:modId xmlns:p14="http://schemas.microsoft.com/office/powerpoint/2010/main" val="418632187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5" name="think-cell data - do not delete" hidden="1">
                        <a:extLst>
                          <a:ext uri="{FF2B5EF4-FFF2-40B4-BE49-F238E27FC236}">
                            <a16:creationId xmlns:a16="http://schemas.microsoft.com/office/drawing/2014/main" id="{D9CD9C22-1340-58B8-25FF-589A6132AC73}"/>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9" name="Marcador de texto 51">
            <a:extLst>
              <a:ext uri="{FF2B5EF4-FFF2-40B4-BE49-F238E27FC236}">
                <a16:creationId xmlns:a16="http://schemas.microsoft.com/office/drawing/2014/main" id="{0D624D42-0E14-5496-223C-BC5755B65802}"/>
              </a:ext>
            </a:extLst>
          </p:cNvPr>
          <p:cNvSpPr>
            <a:spLocks noGrp="1"/>
          </p:cNvSpPr>
          <p:nvPr>
            <p:ph type="body" sz="quarter" idx="60" hasCustomPrompt="1"/>
          </p:nvPr>
        </p:nvSpPr>
        <p:spPr>
          <a:xfrm>
            <a:off x="362567"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44A1E723-A721-0E83-E9AA-9AC167B94ABA}"/>
              </a:ext>
            </a:extLst>
          </p:cNvPr>
          <p:cNvSpPr>
            <a:spLocks noGrp="1"/>
          </p:cNvSpPr>
          <p:nvPr>
            <p:ph type="body" sz="quarter" idx="62" hasCustomPrompt="1"/>
          </p:nvPr>
        </p:nvSpPr>
        <p:spPr>
          <a:xfrm>
            <a:off x="362567"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 name="Redondear rectángulo de esquina del mismo lado 3">
            <a:extLst>
              <a:ext uri="{FF2B5EF4-FFF2-40B4-BE49-F238E27FC236}">
                <a16:creationId xmlns:a16="http://schemas.microsoft.com/office/drawing/2014/main" id="{94CE194F-DBEF-A197-6970-650401BBCB8A}"/>
              </a:ext>
            </a:extLst>
          </p:cNvPr>
          <p:cNvSpPr/>
          <p:nvPr/>
        </p:nvSpPr>
        <p:spPr>
          <a:xfrm>
            <a:off x="364380"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Marcador de texto 30">
            <a:extLst>
              <a:ext uri="{FF2B5EF4-FFF2-40B4-BE49-F238E27FC236}">
                <a16:creationId xmlns:a16="http://schemas.microsoft.com/office/drawing/2014/main" id="{435D23DF-559F-C818-CEF0-E9F3F763F0AF}"/>
              </a:ext>
            </a:extLst>
          </p:cNvPr>
          <p:cNvSpPr>
            <a:spLocks noGrp="1"/>
          </p:cNvSpPr>
          <p:nvPr>
            <p:ph type="body" sz="quarter" idx="11" hasCustomPrompt="1"/>
          </p:nvPr>
        </p:nvSpPr>
        <p:spPr>
          <a:xfrm>
            <a:off x="413846"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14" name="Marcador de texto 51">
            <a:extLst>
              <a:ext uri="{FF2B5EF4-FFF2-40B4-BE49-F238E27FC236}">
                <a16:creationId xmlns:a16="http://schemas.microsoft.com/office/drawing/2014/main" id="{DEB4F492-0E9B-2E12-1E78-A8E0D925C2CF}"/>
              </a:ext>
            </a:extLst>
          </p:cNvPr>
          <p:cNvSpPr>
            <a:spLocks noGrp="1"/>
          </p:cNvSpPr>
          <p:nvPr>
            <p:ph type="body" sz="quarter" idx="15" hasCustomPrompt="1"/>
          </p:nvPr>
        </p:nvSpPr>
        <p:spPr>
          <a:xfrm>
            <a:off x="477239"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23" name="Slide Number Placeholder 5">
            <a:extLst>
              <a:ext uri="{FF2B5EF4-FFF2-40B4-BE49-F238E27FC236}">
                <a16:creationId xmlns:a16="http://schemas.microsoft.com/office/drawing/2014/main" id="{93A1B3A0-C000-A64F-7F97-65BC44A5C3DB}"/>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
        <p:nvSpPr>
          <p:cNvPr id="29" name="Marcador de texto 11">
            <a:extLst>
              <a:ext uri="{FF2B5EF4-FFF2-40B4-BE49-F238E27FC236}">
                <a16:creationId xmlns:a16="http://schemas.microsoft.com/office/drawing/2014/main" id="{95008C2A-5835-E299-A94C-8075A5A6A64B}"/>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0" name="Text Placeholder 6">
            <a:extLst>
              <a:ext uri="{FF2B5EF4-FFF2-40B4-BE49-F238E27FC236}">
                <a16:creationId xmlns:a16="http://schemas.microsoft.com/office/drawing/2014/main" id="{8F7CE19C-E60A-685A-D582-5B6808BDF9AA}"/>
              </a:ext>
            </a:extLst>
          </p:cNvPr>
          <p:cNvSpPr>
            <a:spLocks noGrp="1"/>
          </p:cNvSpPr>
          <p:nvPr>
            <p:ph type="body" sz="quarter" idx="63" hasCustomPrompt="1"/>
          </p:nvPr>
        </p:nvSpPr>
        <p:spPr>
          <a:xfrm>
            <a:off x="1068941"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26" name="Marcador de texto 51">
            <a:extLst>
              <a:ext uri="{FF2B5EF4-FFF2-40B4-BE49-F238E27FC236}">
                <a16:creationId xmlns:a16="http://schemas.microsoft.com/office/drawing/2014/main" id="{3948A0EC-ADFE-089C-DACD-2B7DEAD2A8A8}"/>
              </a:ext>
            </a:extLst>
          </p:cNvPr>
          <p:cNvSpPr>
            <a:spLocks noGrp="1"/>
          </p:cNvSpPr>
          <p:nvPr>
            <p:ph type="body" sz="quarter" idx="64" hasCustomPrompt="1"/>
          </p:nvPr>
        </p:nvSpPr>
        <p:spPr>
          <a:xfrm>
            <a:off x="4542935"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0" name="Marcador de texto 51">
            <a:extLst>
              <a:ext uri="{FF2B5EF4-FFF2-40B4-BE49-F238E27FC236}">
                <a16:creationId xmlns:a16="http://schemas.microsoft.com/office/drawing/2014/main" id="{61E29C5B-AC43-D181-E9E9-159B9A1C1E5B}"/>
              </a:ext>
            </a:extLst>
          </p:cNvPr>
          <p:cNvSpPr>
            <a:spLocks noGrp="1"/>
          </p:cNvSpPr>
          <p:nvPr>
            <p:ph type="body" sz="quarter" idx="65" hasCustomPrompt="1"/>
          </p:nvPr>
        </p:nvSpPr>
        <p:spPr>
          <a:xfrm>
            <a:off x="4542935"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1" name="Redondear rectángulo de esquina del mismo lado 3">
            <a:extLst>
              <a:ext uri="{FF2B5EF4-FFF2-40B4-BE49-F238E27FC236}">
                <a16:creationId xmlns:a16="http://schemas.microsoft.com/office/drawing/2014/main" id="{317F7A33-7BCF-7440-6CA5-898077648810}"/>
              </a:ext>
            </a:extLst>
          </p:cNvPr>
          <p:cNvSpPr/>
          <p:nvPr/>
        </p:nvSpPr>
        <p:spPr>
          <a:xfrm>
            <a:off x="4544748"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2" name="Marcador de texto 30">
            <a:extLst>
              <a:ext uri="{FF2B5EF4-FFF2-40B4-BE49-F238E27FC236}">
                <a16:creationId xmlns:a16="http://schemas.microsoft.com/office/drawing/2014/main" id="{9BFAB518-94C2-C651-57D3-30101A609E29}"/>
              </a:ext>
            </a:extLst>
          </p:cNvPr>
          <p:cNvSpPr>
            <a:spLocks noGrp="1"/>
          </p:cNvSpPr>
          <p:nvPr>
            <p:ph type="body" sz="quarter" idx="66" hasCustomPrompt="1"/>
          </p:nvPr>
        </p:nvSpPr>
        <p:spPr>
          <a:xfrm>
            <a:off x="4594214"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33" name="Marcador de texto 51">
            <a:extLst>
              <a:ext uri="{FF2B5EF4-FFF2-40B4-BE49-F238E27FC236}">
                <a16:creationId xmlns:a16="http://schemas.microsoft.com/office/drawing/2014/main" id="{DBC74E61-E9A8-CA9C-9FF8-6444BCE256FE}"/>
              </a:ext>
            </a:extLst>
          </p:cNvPr>
          <p:cNvSpPr>
            <a:spLocks noGrp="1"/>
          </p:cNvSpPr>
          <p:nvPr>
            <p:ph type="body" sz="quarter" idx="67" hasCustomPrompt="1"/>
          </p:nvPr>
        </p:nvSpPr>
        <p:spPr>
          <a:xfrm>
            <a:off x="4657608"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34" name="Text Placeholder 6">
            <a:extLst>
              <a:ext uri="{FF2B5EF4-FFF2-40B4-BE49-F238E27FC236}">
                <a16:creationId xmlns:a16="http://schemas.microsoft.com/office/drawing/2014/main" id="{8E4F61F0-45F2-1BC1-40B8-AB0D337430AC}"/>
              </a:ext>
            </a:extLst>
          </p:cNvPr>
          <p:cNvSpPr>
            <a:spLocks noGrp="1"/>
          </p:cNvSpPr>
          <p:nvPr>
            <p:ph type="body" sz="quarter" idx="68" hasCustomPrompt="1"/>
          </p:nvPr>
        </p:nvSpPr>
        <p:spPr>
          <a:xfrm>
            <a:off x="5249309"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5" name="Marcador de texto 51">
            <a:extLst>
              <a:ext uri="{FF2B5EF4-FFF2-40B4-BE49-F238E27FC236}">
                <a16:creationId xmlns:a16="http://schemas.microsoft.com/office/drawing/2014/main" id="{27C935A6-D90B-B7C4-CF6F-993A2197739A}"/>
              </a:ext>
            </a:extLst>
          </p:cNvPr>
          <p:cNvSpPr>
            <a:spLocks noGrp="1"/>
          </p:cNvSpPr>
          <p:nvPr>
            <p:ph type="body" sz="quarter" idx="69" hasCustomPrompt="1"/>
          </p:nvPr>
        </p:nvSpPr>
        <p:spPr>
          <a:xfrm>
            <a:off x="2450937"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6" name="Marcador de texto 51">
            <a:extLst>
              <a:ext uri="{FF2B5EF4-FFF2-40B4-BE49-F238E27FC236}">
                <a16:creationId xmlns:a16="http://schemas.microsoft.com/office/drawing/2014/main" id="{EB2862F4-BC43-C09F-C6ED-8E6049D96931}"/>
              </a:ext>
            </a:extLst>
          </p:cNvPr>
          <p:cNvSpPr>
            <a:spLocks noGrp="1"/>
          </p:cNvSpPr>
          <p:nvPr>
            <p:ph type="body" sz="quarter" idx="70" hasCustomPrompt="1"/>
          </p:nvPr>
        </p:nvSpPr>
        <p:spPr>
          <a:xfrm>
            <a:off x="2450937"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7" name="Redondear rectángulo de esquina del mismo lado 3">
            <a:extLst>
              <a:ext uri="{FF2B5EF4-FFF2-40B4-BE49-F238E27FC236}">
                <a16:creationId xmlns:a16="http://schemas.microsoft.com/office/drawing/2014/main" id="{D4C2ABA3-FF2E-8430-EE72-5FE3F12405F8}"/>
              </a:ext>
            </a:extLst>
          </p:cNvPr>
          <p:cNvSpPr/>
          <p:nvPr/>
        </p:nvSpPr>
        <p:spPr>
          <a:xfrm>
            <a:off x="2452750"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8" name="Marcador de texto 30">
            <a:extLst>
              <a:ext uri="{FF2B5EF4-FFF2-40B4-BE49-F238E27FC236}">
                <a16:creationId xmlns:a16="http://schemas.microsoft.com/office/drawing/2014/main" id="{0A7A2D61-34EB-BDC9-503F-2F2481795566}"/>
              </a:ext>
            </a:extLst>
          </p:cNvPr>
          <p:cNvSpPr>
            <a:spLocks noGrp="1"/>
          </p:cNvSpPr>
          <p:nvPr>
            <p:ph type="body" sz="quarter" idx="71" hasCustomPrompt="1"/>
          </p:nvPr>
        </p:nvSpPr>
        <p:spPr>
          <a:xfrm>
            <a:off x="2502216"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39" name="Marcador de texto 51">
            <a:extLst>
              <a:ext uri="{FF2B5EF4-FFF2-40B4-BE49-F238E27FC236}">
                <a16:creationId xmlns:a16="http://schemas.microsoft.com/office/drawing/2014/main" id="{401E6ECB-807C-DFE7-6DD2-1EFA99967C3B}"/>
              </a:ext>
            </a:extLst>
          </p:cNvPr>
          <p:cNvSpPr>
            <a:spLocks noGrp="1"/>
          </p:cNvSpPr>
          <p:nvPr>
            <p:ph type="body" sz="quarter" idx="72" hasCustomPrompt="1"/>
          </p:nvPr>
        </p:nvSpPr>
        <p:spPr>
          <a:xfrm>
            <a:off x="2565610"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40" name="Text Placeholder 6">
            <a:extLst>
              <a:ext uri="{FF2B5EF4-FFF2-40B4-BE49-F238E27FC236}">
                <a16:creationId xmlns:a16="http://schemas.microsoft.com/office/drawing/2014/main" id="{A6242645-B3BA-8CBB-DF76-58414C89E63F}"/>
              </a:ext>
            </a:extLst>
          </p:cNvPr>
          <p:cNvSpPr>
            <a:spLocks noGrp="1"/>
          </p:cNvSpPr>
          <p:nvPr>
            <p:ph type="body" sz="quarter" idx="73" hasCustomPrompt="1"/>
          </p:nvPr>
        </p:nvSpPr>
        <p:spPr>
          <a:xfrm>
            <a:off x="3157311"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Google Shape;149;p16">
            <a:extLst>
              <a:ext uri="{FF2B5EF4-FFF2-40B4-BE49-F238E27FC236}">
                <a16:creationId xmlns:a16="http://schemas.microsoft.com/office/drawing/2014/main" id="{2813A01B-3592-E72A-32AB-C691463748B3}"/>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4" name="Marcador de texto 28">
            <a:extLst>
              <a:ext uri="{FF2B5EF4-FFF2-40B4-BE49-F238E27FC236}">
                <a16:creationId xmlns:a16="http://schemas.microsoft.com/office/drawing/2014/main" id="{9CA14B31-62BE-C70E-8568-37A06A7143AC}"/>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45" name="Text Placeholder 6">
            <a:extLst>
              <a:ext uri="{FF2B5EF4-FFF2-40B4-BE49-F238E27FC236}">
                <a16:creationId xmlns:a16="http://schemas.microsoft.com/office/drawing/2014/main" id="{89038DD0-B38A-54AC-D892-79C926F9986A}"/>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46" name="Text Placeholder 6">
            <a:extLst>
              <a:ext uri="{FF2B5EF4-FFF2-40B4-BE49-F238E27FC236}">
                <a16:creationId xmlns:a16="http://schemas.microsoft.com/office/drawing/2014/main" id="{E69861FC-25BB-27F5-E027-45ABCC794840}"/>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47" name="Text Placeholder 6">
            <a:extLst>
              <a:ext uri="{FF2B5EF4-FFF2-40B4-BE49-F238E27FC236}">
                <a16:creationId xmlns:a16="http://schemas.microsoft.com/office/drawing/2014/main" id="{22B9B5E6-FFD0-0BE3-A1E6-B8C56C146755}"/>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8" name="Text Placeholder 6">
            <a:extLst>
              <a:ext uri="{FF2B5EF4-FFF2-40B4-BE49-F238E27FC236}">
                <a16:creationId xmlns:a16="http://schemas.microsoft.com/office/drawing/2014/main" id="{86781B10-8A99-22F7-0188-7A9D8E241892}"/>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9" name="Text Placeholder 6">
            <a:extLst>
              <a:ext uri="{FF2B5EF4-FFF2-40B4-BE49-F238E27FC236}">
                <a16:creationId xmlns:a16="http://schemas.microsoft.com/office/drawing/2014/main" id="{BDA86288-F76C-7B8C-C3D0-460A533E92BE}"/>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50" name="Text Placeholder 6">
            <a:extLst>
              <a:ext uri="{FF2B5EF4-FFF2-40B4-BE49-F238E27FC236}">
                <a16:creationId xmlns:a16="http://schemas.microsoft.com/office/drawing/2014/main" id="{FA790BAD-3008-FAAF-48F4-98AC2CFEF542}"/>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51" name="Text Placeholder 6">
            <a:extLst>
              <a:ext uri="{FF2B5EF4-FFF2-40B4-BE49-F238E27FC236}">
                <a16:creationId xmlns:a16="http://schemas.microsoft.com/office/drawing/2014/main" id="{BCC29606-80B8-FC76-11DA-3A7D0A0967EF}"/>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Tree>
    <p:extLst>
      <p:ext uri="{BB962C8B-B14F-4D97-AF65-F5344CB8AC3E}">
        <p14:creationId xmlns:p14="http://schemas.microsoft.com/office/powerpoint/2010/main" val="3805887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ld four-column">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2B1E9D46-007D-AD2B-6D91-0CF949DAC318}"/>
              </a:ext>
            </a:extLst>
          </p:cNvPr>
          <p:cNvGraphicFramePr>
            <a:graphicFrameLocks noChangeAspect="1"/>
          </p:cNvGraphicFramePr>
          <p:nvPr>
            <p:custDataLst>
              <p:tags r:id="rId1"/>
            </p:custDataLst>
            <p:extLst>
              <p:ext uri="{D42A27DB-BD31-4B8C-83A1-F6EECF244321}">
                <p14:modId xmlns:p14="http://schemas.microsoft.com/office/powerpoint/2010/main" val="802306480"/>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think-cell data - do not delete" hidden="1">
                        <a:extLst>
                          <a:ext uri="{FF2B5EF4-FFF2-40B4-BE49-F238E27FC236}">
                            <a16:creationId xmlns:a16="http://schemas.microsoft.com/office/drawing/2014/main" id="{2B1E9D46-007D-AD2B-6D91-0CF949DAC318}"/>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11" name="Marcador de texto 51">
            <a:extLst>
              <a:ext uri="{FF2B5EF4-FFF2-40B4-BE49-F238E27FC236}">
                <a16:creationId xmlns:a16="http://schemas.microsoft.com/office/drawing/2014/main" id="{6D63E225-5DCA-DF4F-D628-B5260918AFBD}"/>
              </a:ext>
            </a:extLst>
          </p:cNvPr>
          <p:cNvSpPr>
            <a:spLocks noGrp="1"/>
          </p:cNvSpPr>
          <p:nvPr>
            <p:ph type="body" sz="quarter" idx="62" hasCustomPrompt="1"/>
          </p:nvPr>
        </p:nvSpPr>
        <p:spPr>
          <a:xfrm>
            <a:off x="363473"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2" name="Redondear rectángulo de esquina del mismo lado 3">
            <a:extLst>
              <a:ext uri="{FF2B5EF4-FFF2-40B4-BE49-F238E27FC236}">
                <a16:creationId xmlns:a16="http://schemas.microsoft.com/office/drawing/2014/main" id="{568527D5-6D71-316E-8B5A-FF7CC7F69DD0}"/>
              </a:ext>
            </a:extLst>
          </p:cNvPr>
          <p:cNvSpPr/>
          <p:nvPr/>
        </p:nvSpPr>
        <p:spPr>
          <a:xfrm>
            <a:off x="363473"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30">
            <a:extLst>
              <a:ext uri="{FF2B5EF4-FFF2-40B4-BE49-F238E27FC236}">
                <a16:creationId xmlns:a16="http://schemas.microsoft.com/office/drawing/2014/main" id="{FEC4A646-BED8-AEEF-A1EB-C32BDBBAD8F0}"/>
              </a:ext>
            </a:extLst>
          </p:cNvPr>
          <p:cNvSpPr>
            <a:spLocks noGrp="1"/>
          </p:cNvSpPr>
          <p:nvPr>
            <p:ph type="body" sz="quarter" idx="11" hasCustomPrompt="1"/>
          </p:nvPr>
        </p:nvSpPr>
        <p:spPr>
          <a:xfrm>
            <a:off x="473814"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14" name="Marcador de texto 51">
            <a:extLst>
              <a:ext uri="{FF2B5EF4-FFF2-40B4-BE49-F238E27FC236}">
                <a16:creationId xmlns:a16="http://schemas.microsoft.com/office/drawing/2014/main" id="{8046F6B3-D699-7674-95D5-C6A2B8F93752}"/>
              </a:ext>
            </a:extLst>
          </p:cNvPr>
          <p:cNvSpPr>
            <a:spLocks noGrp="1"/>
          </p:cNvSpPr>
          <p:nvPr>
            <p:ph type="body" sz="quarter" idx="15" hasCustomPrompt="1"/>
          </p:nvPr>
        </p:nvSpPr>
        <p:spPr>
          <a:xfrm>
            <a:off x="422098"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29" name="Slide Number Placeholder 5">
            <a:extLst>
              <a:ext uri="{FF2B5EF4-FFF2-40B4-BE49-F238E27FC236}">
                <a16:creationId xmlns:a16="http://schemas.microsoft.com/office/drawing/2014/main" id="{1803BFB8-7D3D-36A5-4917-44D4B12E6558}"/>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30" name="Graphic 4">
            <a:extLst>
              <a:ext uri="{FF2B5EF4-FFF2-40B4-BE49-F238E27FC236}">
                <a16:creationId xmlns:a16="http://schemas.microsoft.com/office/drawing/2014/main" id="{ACB945B2-B77A-E634-192E-45EEE2CB99E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3" name="Google Shape;149;p16">
            <a:extLst>
              <a:ext uri="{FF2B5EF4-FFF2-40B4-BE49-F238E27FC236}">
                <a16:creationId xmlns:a16="http://schemas.microsoft.com/office/drawing/2014/main" id="{7F8EFDF5-363B-1CD7-B192-A81AAF12E7A7}"/>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5" name="Marcador de texto 11">
            <a:extLst>
              <a:ext uri="{FF2B5EF4-FFF2-40B4-BE49-F238E27FC236}">
                <a16:creationId xmlns:a16="http://schemas.microsoft.com/office/drawing/2014/main" id="{9CC37206-9C63-21D2-AB5F-C96AE561FF3F}"/>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36" name="Marcador de texto 28">
            <a:extLst>
              <a:ext uri="{FF2B5EF4-FFF2-40B4-BE49-F238E27FC236}">
                <a16:creationId xmlns:a16="http://schemas.microsoft.com/office/drawing/2014/main" id="{42DEB5F6-4FDD-84D4-E09C-96B40B05D0DF}"/>
              </a:ext>
            </a:extLst>
          </p:cNvPr>
          <p:cNvSpPr>
            <a:spLocks noGrp="1"/>
          </p:cNvSpPr>
          <p:nvPr>
            <p:ph type="body" sz="quarter" idx="53"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four-column slide.</a:t>
            </a:r>
          </a:p>
        </p:txBody>
      </p:sp>
      <p:sp>
        <p:nvSpPr>
          <p:cNvPr id="37" name="Text Placeholder 6">
            <a:extLst>
              <a:ext uri="{FF2B5EF4-FFF2-40B4-BE49-F238E27FC236}">
                <a16:creationId xmlns:a16="http://schemas.microsoft.com/office/drawing/2014/main" id="{31DB99C6-47CC-B9BD-A722-18A41F63F1F7}"/>
              </a:ext>
            </a:extLst>
          </p:cNvPr>
          <p:cNvSpPr>
            <a:spLocks noGrp="1"/>
          </p:cNvSpPr>
          <p:nvPr>
            <p:ph type="body" sz="quarter" idx="65" hasCustomPrompt="1"/>
          </p:nvPr>
        </p:nvSpPr>
        <p:spPr>
          <a:xfrm>
            <a:off x="850391"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8" name="Marcador de texto 51">
            <a:extLst>
              <a:ext uri="{FF2B5EF4-FFF2-40B4-BE49-F238E27FC236}">
                <a16:creationId xmlns:a16="http://schemas.microsoft.com/office/drawing/2014/main" id="{4E691DED-D814-69AD-C7E1-E0DFD3CF3AAF}"/>
              </a:ext>
            </a:extLst>
          </p:cNvPr>
          <p:cNvSpPr>
            <a:spLocks noGrp="1"/>
          </p:cNvSpPr>
          <p:nvPr>
            <p:ph type="body" sz="quarter" idx="66" hasCustomPrompt="1"/>
          </p:nvPr>
        </p:nvSpPr>
        <p:spPr>
          <a:xfrm>
            <a:off x="5036711"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9" name="Redondear rectángulo de esquina del mismo lado 3">
            <a:extLst>
              <a:ext uri="{FF2B5EF4-FFF2-40B4-BE49-F238E27FC236}">
                <a16:creationId xmlns:a16="http://schemas.microsoft.com/office/drawing/2014/main" id="{4E927F72-CA0F-0ECA-9563-5DB60A575250}"/>
              </a:ext>
            </a:extLst>
          </p:cNvPr>
          <p:cNvSpPr/>
          <p:nvPr/>
        </p:nvSpPr>
        <p:spPr>
          <a:xfrm>
            <a:off x="5036711"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0" name="Marcador de texto 30">
            <a:extLst>
              <a:ext uri="{FF2B5EF4-FFF2-40B4-BE49-F238E27FC236}">
                <a16:creationId xmlns:a16="http://schemas.microsoft.com/office/drawing/2014/main" id="{65081C74-1AB6-9AEB-3733-E95F262F13D2}"/>
              </a:ext>
            </a:extLst>
          </p:cNvPr>
          <p:cNvSpPr>
            <a:spLocks noGrp="1"/>
          </p:cNvSpPr>
          <p:nvPr>
            <p:ph type="body" sz="quarter" idx="67" hasCustomPrompt="1"/>
          </p:nvPr>
        </p:nvSpPr>
        <p:spPr>
          <a:xfrm>
            <a:off x="5147051"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41" name="Marcador de texto 51">
            <a:extLst>
              <a:ext uri="{FF2B5EF4-FFF2-40B4-BE49-F238E27FC236}">
                <a16:creationId xmlns:a16="http://schemas.microsoft.com/office/drawing/2014/main" id="{8FC36E4A-A21F-8323-4CEF-71F987BFE597}"/>
              </a:ext>
            </a:extLst>
          </p:cNvPr>
          <p:cNvSpPr>
            <a:spLocks noGrp="1"/>
          </p:cNvSpPr>
          <p:nvPr>
            <p:ph type="body" sz="quarter" idx="68" hasCustomPrompt="1"/>
          </p:nvPr>
        </p:nvSpPr>
        <p:spPr>
          <a:xfrm>
            <a:off x="5095336"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42" name="Text Placeholder 6">
            <a:extLst>
              <a:ext uri="{FF2B5EF4-FFF2-40B4-BE49-F238E27FC236}">
                <a16:creationId xmlns:a16="http://schemas.microsoft.com/office/drawing/2014/main" id="{A0E95D6F-D160-51D7-85E7-9E5B619365B3}"/>
              </a:ext>
            </a:extLst>
          </p:cNvPr>
          <p:cNvSpPr>
            <a:spLocks noGrp="1"/>
          </p:cNvSpPr>
          <p:nvPr>
            <p:ph type="body" sz="quarter" idx="69" hasCustomPrompt="1"/>
          </p:nvPr>
        </p:nvSpPr>
        <p:spPr>
          <a:xfrm>
            <a:off x="5523629"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Marcador de texto 51">
            <a:extLst>
              <a:ext uri="{FF2B5EF4-FFF2-40B4-BE49-F238E27FC236}">
                <a16:creationId xmlns:a16="http://schemas.microsoft.com/office/drawing/2014/main" id="{C15A8F09-4314-0156-2E30-DA0920369BE2}"/>
              </a:ext>
            </a:extLst>
          </p:cNvPr>
          <p:cNvSpPr>
            <a:spLocks noGrp="1"/>
          </p:cNvSpPr>
          <p:nvPr>
            <p:ph type="body" sz="quarter" idx="70" hasCustomPrompt="1"/>
          </p:nvPr>
        </p:nvSpPr>
        <p:spPr>
          <a:xfrm>
            <a:off x="3478964"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4" name="Redondear rectángulo de esquina del mismo lado 3">
            <a:extLst>
              <a:ext uri="{FF2B5EF4-FFF2-40B4-BE49-F238E27FC236}">
                <a16:creationId xmlns:a16="http://schemas.microsoft.com/office/drawing/2014/main" id="{80BDEC37-8D9F-ECE3-065D-967B7B5E5F90}"/>
              </a:ext>
            </a:extLst>
          </p:cNvPr>
          <p:cNvSpPr/>
          <p:nvPr/>
        </p:nvSpPr>
        <p:spPr>
          <a:xfrm>
            <a:off x="3478964"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5" name="Marcador de texto 30">
            <a:extLst>
              <a:ext uri="{FF2B5EF4-FFF2-40B4-BE49-F238E27FC236}">
                <a16:creationId xmlns:a16="http://schemas.microsoft.com/office/drawing/2014/main" id="{14DAEF91-F2BC-529B-E5AC-A0C691A6768C}"/>
              </a:ext>
            </a:extLst>
          </p:cNvPr>
          <p:cNvSpPr>
            <a:spLocks noGrp="1"/>
          </p:cNvSpPr>
          <p:nvPr>
            <p:ph type="body" sz="quarter" idx="71" hasCustomPrompt="1"/>
          </p:nvPr>
        </p:nvSpPr>
        <p:spPr>
          <a:xfrm>
            <a:off x="3589305"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46" name="Marcador de texto 51">
            <a:extLst>
              <a:ext uri="{FF2B5EF4-FFF2-40B4-BE49-F238E27FC236}">
                <a16:creationId xmlns:a16="http://schemas.microsoft.com/office/drawing/2014/main" id="{0F03C93F-6ABC-B525-3FD8-8AA38C892AD5}"/>
              </a:ext>
            </a:extLst>
          </p:cNvPr>
          <p:cNvSpPr>
            <a:spLocks noGrp="1"/>
          </p:cNvSpPr>
          <p:nvPr>
            <p:ph type="body" sz="quarter" idx="72" hasCustomPrompt="1"/>
          </p:nvPr>
        </p:nvSpPr>
        <p:spPr>
          <a:xfrm>
            <a:off x="3537589"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47" name="Text Placeholder 6">
            <a:extLst>
              <a:ext uri="{FF2B5EF4-FFF2-40B4-BE49-F238E27FC236}">
                <a16:creationId xmlns:a16="http://schemas.microsoft.com/office/drawing/2014/main" id="{768172FC-3EEF-5078-5779-747BEE771A90}"/>
              </a:ext>
            </a:extLst>
          </p:cNvPr>
          <p:cNvSpPr>
            <a:spLocks noGrp="1"/>
          </p:cNvSpPr>
          <p:nvPr>
            <p:ph type="body" sz="quarter" idx="73" hasCustomPrompt="1"/>
          </p:nvPr>
        </p:nvSpPr>
        <p:spPr>
          <a:xfrm>
            <a:off x="3965882"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8" name="Marcador de texto 51">
            <a:extLst>
              <a:ext uri="{FF2B5EF4-FFF2-40B4-BE49-F238E27FC236}">
                <a16:creationId xmlns:a16="http://schemas.microsoft.com/office/drawing/2014/main" id="{048CC65B-1BB1-CB0A-ECE4-4231033AC847}"/>
              </a:ext>
            </a:extLst>
          </p:cNvPr>
          <p:cNvSpPr>
            <a:spLocks noGrp="1"/>
          </p:cNvSpPr>
          <p:nvPr>
            <p:ph type="body" sz="quarter" idx="74" hasCustomPrompt="1"/>
          </p:nvPr>
        </p:nvSpPr>
        <p:spPr>
          <a:xfrm>
            <a:off x="1921219"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9" name="Redondear rectángulo de esquina del mismo lado 3">
            <a:extLst>
              <a:ext uri="{FF2B5EF4-FFF2-40B4-BE49-F238E27FC236}">
                <a16:creationId xmlns:a16="http://schemas.microsoft.com/office/drawing/2014/main" id="{1FC326CD-C9AA-010B-8387-89B8CEA1AFE9}"/>
              </a:ext>
            </a:extLst>
          </p:cNvPr>
          <p:cNvSpPr/>
          <p:nvPr/>
        </p:nvSpPr>
        <p:spPr>
          <a:xfrm>
            <a:off x="1921219"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0" name="Marcador de texto 30">
            <a:extLst>
              <a:ext uri="{FF2B5EF4-FFF2-40B4-BE49-F238E27FC236}">
                <a16:creationId xmlns:a16="http://schemas.microsoft.com/office/drawing/2014/main" id="{4B747F65-DFB1-A657-B0E6-10B684E6F33D}"/>
              </a:ext>
            </a:extLst>
          </p:cNvPr>
          <p:cNvSpPr>
            <a:spLocks noGrp="1"/>
          </p:cNvSpPr>
          <p:nvPr>
            <p:ph type="body" sz="quarter" idx="75" hasCustomPrompt="1"/>
          </p:nvPr>
        </p:nvSpPr>
        <p:spPr>
          <a:xfrm>
            <a:off x="2031559"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51" name="Marcador de texto 51">
            <a:extLst>
              <a:ext uri="{FF2B5EF4-FFF2-40B4-BE49-F238E27FC236}">
                <a16:creationId xmlns:a16="http://schemas.microsoft.com/office/drawing/2014/main" id="{8919D345-FCF3-0EED-2661-79D3666AB174}"/>
              </a:ext>
            </a:extLst>
          </p:cNvPr>
          <p:cNvSpPr>
            <a:spLocks noGrp="1"/>
          </p:cNvSpPr>
          <p:nvPr>
            <p:ph type="body" sz="quarter" idx="76" hasCustomPrompt="1"/>
          </p:nvPr>
        </p:nvSpPr>
        <p:spPr>
          <a:xfrm>
            <a:off x="1979844"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52" name="Text Placeholder 6">
            <a:extLst>
              <a:ext uri="{FF2B5EF4-FFF2-40B4-BE49-F238E27FC236}">
                <a16:creationId xmlns:a16="http://schemas.microsoft.com/office/drawing/2014/main" id="{5624E2EC-C1C0-D824-DF42-13B6469BC89D}"/>
              </a:ext>
            </a:extLst>
          </p:cNvPr>
          <p:cNvSpPr>
            <a:spLocks noGrp="1"/>
          </p:cNvSpPr>
          <p:nvPr>
            <p:ph type="body" sz="quarter" idx="77" hasCustomPrompt="1"/>
          </p:nvPr>
        </p:nvSpPr>
        <p:spPr>
          <a:xfrm>
            <a:off x="2408137"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1614936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ld five-segment">
    <p:spTree>
      <p:nvGrpSpPr>
        <p:cNvPr id="1" name=""/>
        <p:cNvGrpSpPr/>
        <p:nvPr/>
      </p:nvGrpSpPr>
      <p:grpSpPr>
        <a:xfrm>
          <a:off x="0" y="0"/>
          <a:ext cx="0" cy="0"/>
          <a:chOff x="0" y="0"/>
          <a:chExt cx="0" cy="0"/>
        </a:xfrm>
      </p:grpSpPr>
      <p:graphicFrame>
        <p:nvGraphicFramePr>
          <p:cNvPr id="42" name="think-cell data - do not delete" hidden="1">
            <a:extLst>
              <a:ext uri="{FF2B5EF4-FFF2-40B4-BE49-F238E27FC236}">
                <a16:creationId xmlns:a16="http://schemas.microsoft.com/office/drawing/2014/main" id="{ED3BEEE4-BF2F-DBBC-C58A-85B67574A531}"/>
              </a:ext>
            </a:extLst>
          </p:cNvPr>
          <p:cNvGraphicFramePr>
            <a:graphicFrameLocks noChangeAspect="1"/>
          </p:cNvGraphicFramePr>
          <p:nvPr>
            <p:custDataLst>
              <p:tags r:id="rId1"/>
            </p:custDataLst>
            <p:extLst>
              <p:ext uri="{D42A27DB-BD31-4B8C-83A1-F6EECF244321}">
                <p14:modId xmlns:p14="http://schemas.microsoft.com/office/powerpoint/2010/main" val="1869113198"/>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2" name="think-cell data - do not delete" hidden="1">
                        <a:extLst>
                          <a:ext uri="{FF2B5EF4-FFF2-40B4-BE49-F238E27FC236}">
                            <a16:creationId xmlns:a16="http://schemas.microsoft.com/office/drawing/2014/main" id="{ED3BEEE4-BF2F-DBBC-C58A-85B67574A531}"/>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71" name="Marcador de texto 51">
            <a:extLst>
              <a:ext uri="{FF2B5EF4-FFF2-40B4-BE49-F238E27FC236}">
                <a16:creationId xmlns:a16="http://schemas.microsoft.com/office/drawing/2014/main" id="{D9F27551-AFEC-217B-1AAF-70EAA72FB1ED}"/>
              </a:ext>
            </a:extLst>
          </p:cNvPr>
          <p:cNvSpPr>
            <a:spLocks noGrp="1"/>
          </p:cNvSpPr>
          <p:nvPr>
            <p:ph type="body" sz="quarter" idx="101" hasCustomPrompt="1"/>
          </p:nvPr>
        </p:nvSpPr>
        <p:spPr>
          <a:xfrm rot="16200000">
            <a:off x="3278057" y="320299"/>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2" name="Marcador de texto 51">
            <a:extLst>
              <a:ext uri="{FF2B5EF4-FFF2-40B4-BE49-F238E27FC236}">
                <a16:creationId xmlns:a16="http://schemas.microsoft.com/office/drawing/2014/main" id="{B713BE46-F8C8-3B12-5A06-271059D1B15D}"/>
              </a:ext>
            </a:extLst>
          </p:cNvPr>
          <p:cNvSpPr>
            <a:spLocks noGrp="1"/>
          </p:cNvSpPr>
          <p:nvPr>
            <p:ph type="body" sz="quarter" idx="102" hasCustomPrompt="1"/>
          </p:nvPr>
        </p:nvSpPr>
        <p:spPr>
          <a:xfrm rot="16200000">
            <a:off x="3278057" y="7600818"/>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3" name="Marcador de texto 51">
            <a:extLst>
              <a:ext uri="{FF2B5EF4-FFF2-40B4-BE49-F238E27FC236}">
                <a16:creationId xmlns:a16="http://schemas.microsoft.com/office/drawing/2014/main" id="{62BB2EC9-EAE2-6E52-21C0-025FDB2493E4}"/>
              </a:ext>
            </a:extLst>
          </p:cNvPr>
          <p:cNvSpPr>
            <a:spLocks noGrp="1"/>
          </p:cNvSpPr>
          <p:nvPr>
            <p:ph type="body" sz="quarter" idx="103" hasCustomPrompt="1"/>
          </p:nvPr>
        </p:nvSpPr>
        <p:spPr>
          <a:xfrm rot="16200000">
            <a:off x="3278057" y="5780686"/>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4" name="Marcador de texto 51">
            <a:extLst>
              <a:ext uri="{FF2B5EF4-FFF2-40B4-BE49-F238E27FC236}">
                <a16:creationId xmlns:a16="http://schemas.microsoft.com/office/drawing/2014/main" id="{AC2D6FBA-203E-2338-4B42-27610F25AE77}"/>
              </a:ext>
            </a:extLst>
          </p:cNvPr>
          <p:cNvSpPr>
            <a:spLocks noGrp="1"/>
          </p:cNvSpPr>
          <p:nvPr>
            <p:ph type="body" sz="quarter" idx="104" hasCustomPrompt="1"/>
          </p:nvPr>
        </p:nvSpPr>
        <p:spPr>
          <a:xfrm rot="16200000">
            <a:off x="3278057" y="3960557"/>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5" name="Marcador de texto 51">
            <a:extLst>
              <a:ext uri="{FF2B5EF4-FFF2-40B4-BE49-F238E27FC236}">
                <a16:creationId xmlns:a16="http://schemas.microsoft.com/office/drawing/2014/main" id="{1588D082-0442-6454-1C23-61516649F6A6}"/>
              </a:ext>
            </a:extLst>
          </p:cNvPr>
          <p:cNvSpPr>
            <a:spLocks noGrp="1"/>
          </p:cNvSpPr>
          <p:nvPr>
            <p:ph type="body" sz="quarter" idx="105" hasCustomPrompt="1"/>
          </p:nvPr>
        </p:nvSpPr>
        <p:spPr>
          <a:xfrm rot="16200000">
            <a:off x="3278057" y="2140429"/>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4E9D9A05-8EF6-1049-1194-017EA66811D7}"/>
              </a:ext>
            </a:extLst>
          </p:cNvPr>
          <p:cNvSpPr>
            <a:spLocks noGrp="1"/>
          </p:cNvSpPr>
          <p:nvPr>
            <p:ph type="body" sz="quarter" idx="62" hasCustomPrompt="1"/>
          </p:nvPr>
        </p:nvSpPr>
        <p:spPr>
          <a:xfrm rot="16200000">
            <a:off x="299145" y="2130811"/>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0" name="Marcador de texto 30">
            <a:extLst>
              <a:ext uri="{FF2B5EF4-FFF2-40B4-BE49-F238E27FC236}">
                <a16:creationId xmlns:a16="http://schemas.microsoft.com/office/drawing/2014/main" id="{43A07E85-F3DF-1BBE-3F48-1EDC6C883F34}"/>
              </a:ext>
            </a:extLst>
          </p:cNvPr>
          <p:cNvSpPr>
            <a:spLocks noGrp="1"/>
          </p:cNvSpPr>
          <p:nvPr>
            <p:ph type="body" sz="quarter" idx="11" hasCustomPrompt="1"/>
          </p:nvPr>
        </p:nvSpPr>
        <p:spPr>
          <a:xfrm>
            <a:off x="797172" y="2266208"/>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25" name="Marcador de texto 49">
            <a:extLst>
              <a:ext uri="{FF2B5EF4-FFF2-40B4-BE49-F238E27FC236}">
                <a16:creationId xmlns:a16="http://schemas.microsoft.com/office/drawing/2014/main" id="{7AA7A429-83DC-EC83-F85A-BB91A52CD3F4}"/>
              </a:ext>
            </a:extLst>
          </p:cNvPr>
          <p:cNvSpPr>
            <a:spLocks noGrp="1"/>
          </p:cNvSpPr>
          <p:nvPr>
            <p:ph type="body" sz="quarter" idx="22" hasCustomPrompt="1"/>
          </p:nvPr>
        </p:nvSpPr>
        <p:spPr>
          <a:xfrm>
            <a:off x="1855014" y="2154606"/>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0" name="Slide Number Placeholder 5">
            <a:extLst>
              <a:ext uri="{FF2B5EF4-FFF2-40B4-BE49-F238E27FC236}">
                <a16:creationId xmlns:a16="http://schemas.microsoft.com/office/drawing/2014/main" id="{BCB7889D-BF20-2DF0-CE40-45E481D760C9}"/>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41" name="Graphic 4">
            <a:extLst>
              <a:ext uri="{FF2B5EF4-FFF2-40B4-BE49-F238E27FC236}">
                <a16:creationId xmlns:a16="http://schemas.microsoft.com/office/drawing/2014/main" id="{6698304B-203B-3EAE-E4D9-D46382DAF24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44" name="Google Shape;149;p16">
            <a:extLst>
              <a:ext uri="{FF2B5EF4-FFF2-40B4-BE49-F238E27FC236}">
                <a16:creationId xmlns:a16="http://schemas.microsoft.com/office/drawing/2014/main" id="{04049E18-141F-9980-97F6-F0F4ABC891DE}"/>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6" name="Marcador de texto 11">
            <a:extLst>
              <a:ext uri="{FF2B5EF4-FFF2-40B4-BE49-F238E27FC236}">
                <a16:creationId xmlns:a16="http://schemas.microsoft.com/office/drawing/2014/main" id="{723E68E2-D9B0-4659-72AF-9EE6CA8AD4EF}"/>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47" name="Marcador de texto 28">
            <a:extLst>
              <a:ext uri="{FF2B5EF4-FFF2-40B4-BE49-F238E27FC236}">
                <a16:creationId xmlns:a16="http://schemas.microsoft.com/office/drawing/2014/main" id="{FED4C4AF-7D4C-AAA7-796A-0ABACB8EEF3E}"/>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five-section slide.</a:t>
            </a:r>
          </a:p>
        </p:txBody>
      </p:sp>
      <p:sp>
        <p:nvSpPr>
          <p:cNvPr id="19" name="Text Placeholder 6">
            <a:extLst>
              <a:ext uri="{FF2B5EF4-FFF2-40B4-BE49-F238E27FC236}">
                <a16:creationId xmlns:a16="http://schemas.microsoft.com/office/drawing/2014/main" id="{0B0932DC-6FEE-1E64-4DC1-27987B5BB93D}"/>
              </a:ext>
            </a:extLst>
          </p:cNvPr>
          <p:cNvSpPr>
            <a:spLocks noGrp="1"/>
          </p:cNvSpPr>
          <p:nvPr>
            <p:ph type="body" sz="quarter" idx="65" hasCustomPrompt="1"/>
          </p:nvPr>
        </p:nvSpPr>
        <p:spPr>
          <a:xfrm>
            <a:off x="345393" y="2153627"/>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52" name="Marcador de texto 51">
            <a:extLst>
              <a:ext uri="{FF2B5EF4-FFF2-40B4-BE49-F238E27FC236}">
                <a16:creationId xmlns:a16="http://schemas.microsoft.com/office/drawing/2014/main" id="{B3C9CDEC-4D1B-29F8-A820-86F5B2144D76}"/>
              </a:ext>
            </a:extLst>
          </p:cNvPr>
          <p:cNvSpPr>
            <a:spLocks noGrp="1"/>
          </p:cNvSpPr>
          <p:nvPr>
            <p:ph type="body" sz="quarter" idx="85" hasCustomPrompt="1"/>
          </p:nvPr>
        </p:nvSpPr>
        <p:spPr>
          <a:xfrm rot="16200000">
            <a:off x="299145" y="3951061"/>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3" name="Marcador de texto 30">
            <a:extLst>
              <a:ext uri="{FF2B5EF4-FFF2-40B4-BE49-F238E27FC236}">
                <a16:creationId xmlns:a16="http://schemas.microsoft.com/office/drawing/2014/main" id="{52EE45AD-91F8-8B24-3CA9-BF9B9C5F7995}"/>
              </a:ext>
            </a:extLst>
          </p:cNvPr>
          <p:cNvSpPr>
            <a:spLocks noGrp="1"/>
          </p:cNvSpPr>
          <p:nvPr>
            <p:ph type="body" sz="quarter" idx="86" hasCustomPrompt="1"/>
          </p:nvPr>
        </p:nvSpPr>
        <p:spPr>
          <a:xfrm>
            <a:off x="797172" y="4086460"/>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54" name="Marcador de texto 49">
            <a:extLst>
              <a:ext uri="{FF2B5EF4-FFF2-40B4-BE49-F238E27FC236}">
                <a16:creationId xmlns:a16="http://schemas.microsoft.com/office/drawing/2014/main" id="{6EAC3376-5B4D-3963-0C22-38ACF0637569}"/>
              </a:ext>
            </a:extLst>
          </p:cNvPr>
          <p:cNvSpPr>
            <a:spLocks noGrp="1"/>
          </p:cNvSpPr>
          <p:nvPr>
            <p:ph type="body" sz="quarter" idx="87" hasCustomPrompt="1"/>
          </p:nvPr>
        </p:nvSpPr>
        <p:spPr>
          <a:xfrm>
            <a:off x="1855014" y="3974859"/>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55" name="Text Placeholder 6">
            <a:extLst>
              <a:ext uri="{FF2B5EF4-FFF2-40B4-BE49-F238E27FC236}">
                <a16:creationId xmlns:a16="http://schemas.microsoft.com/office/drawing/2014/main" id="{582D1AC8-20DC-71A9-FF49-A1F881F6193B}"/>
              </a:ext>
            </a:extLst>
          </p:cNvPr>
          <p:cNvSpPr>
            <a:spLocks noGrp="1"/>
          </p:cNvSpPr>
          <p:nvPr>
            <p:ph type="body" sz="quarter" idx="88" hasCustomPrompt="1"/>
          </p:nvPr>
        </p:nvSpPr>
        <p:spPr>
          <a:xfrm>
            <a:off x="345393" y="3973879"/>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57" name="Marcador de texto 51">
            <a:extLst>
              <a:ext uri="{FF2B5EF4-FFF2-40B4-BE49-F238E27FC236}">
                <a16:creationId xmlns:a16="http://schemas.microsoft.com/office/drawing/2014/main" id="{4D8AF51D-D9B1-1800-FE7B-D13925ABFA04}"/>
              </a:ext>
            </a:extLst>
          </p:cNvPr>
          <p:cNvSpPr>
            <a:spLocks noGrp="1"/>
          </p:cNvSpPr>
          <p:nvPr>
            <p:ph type="body" sz="quarter" idx="89" hasCustomPrompt="1"/>
          </p:nvPr>
        </p:nvSpPr>
        <p:spPr>
          <a:xfrm rot="16200000">
            <a:off x="299145" y="5771314"/>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8" name="Marcador de texto 30">
            <a:extLst>
              <a:ext uri="{FF2B5EF4-FFF2-40B4-BE49-F238E27FC236}">
                <a16:creationId xmlns:a16="http://schemas.microsoft.com/office/drawing/2014/main" id="{3CC862A8-1BCE-DB18-B9E2-E2C4F5036C99}"/>
              </a:ext>
            </a:extLst>
          </p:cNvPr>
          <p:cNvSpPr>
            <a:spLocks noGrp="1"/>
          </p:cNvSpPr>
          <p:nvPr>
            <p:ph type="body" sz="quarter" idx="90" hasCustomPrompt="1"/>
          </p:nvPr>
        </p:nvSpPr>
        <p:spPr>
          <a:xfrm>
            <a:off x="797172" y="5906713"/>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59" name="Marcador de texto 49">
            <a:extLst>
              <a:ext uri="{FF2B5EF4-FFF2-40B4-BE49-F238E27FC236}">
                <a16:creationId xmlns:a16="http://schemas.microsoft.com/office/drawing/2014/main" id="{C9A4D98A-86BE-DBEA-3EAE-FC2F0CEC7F54}"/>
              </a:ext>
            </a:extLst>
          </p:cNvPr>
          <p:cNvSpPr>
            <a:spLocks noGrp="1"/>
          </p:cNvSpPr>
          <p:nvPr>
            <p:ph type="body" sz="quarter" idx="91" hasCustomPrompt="1"/>
          </p:nvPr>
        </p:nvSpPr>
        <p:spPr>
          <a:xfrm>
            <a:off x="1855014" y="5795111"/>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60" name="Text Placeholder 6">
            <a:extLst>
              <a:ext uri="{FF2B5EF4-FFF2-40B4-BE49-F238E27FC236}">
                <a16:creationId xmlns:a16="http://schemas.microsoft.com/office/drawing/2014/main" id="{FDEA9434-AE9C-B394-2F22-71C4488B8182}"/>
              </a:ext>
            </a:extLst>
          </p:cNvPr>
          <p:cNvSpPr>
            <a:spLocks noGrp="1"/>
          </p:cNvSpPr>
          <p:nvPr>
            <p:ph type="body" sz="quarter" idx="92" hasCustomPrompt="1"/>
          </p:nvPr>
        </p:nvSpPr>
        <p:spPr>
          <a:xfrm>
            <a:off x="345393" y="5794131"/>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62" name="Marcador de texto 51">
            <a:extLst>
              <a:ext uri="{FF2B5EF4-FFF2-40B4-BE49-F238E27FC236}">
                <a16:creationId xmlns:a16="http://schemas.microsoft.com/office/drawing/2014/main" id="{0934166E-CE99-0E25-3362-B9AB6DDB3F87}"/>
              </a:ext>
            </a:extLst>
          </p:cNvPr>
          <p:cNvSpPr>
            <a:spLocks noGrp="1"/>
          </p:cNvSpPr>
          <p:nvPr>
            <p:ph type="body" sz="quarter" idx="93" hasCustomPrompt="1"/>
          </p:nvPr>
        </p:nvSpPr>
        <p:spPr>
          <a:xfrm rot="16200000">
            <a:off x="299145" y="7591568"/>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63" name="Marcador de texto 30">
            <a:extLst>
              <a:ext uri="{FF2B5EF4-FFF2-40B4-BE49-F238E27FC236}">
                <a16:creationId xmlns:a16="http://schemas.microsoft.com/office/drawing/2014/main" id="{012DCA2D-B46C-5561-C502-F29F671B6670}"/>
              </a:ext>
            </a:extLst>
          </p:cNvPr>
          <p:cNvSpPr>
            <a:spLocks noGrp="1"/>
          </p:cNvSpPr>
          <p:nvPr>
            <p:ph type="body" sz="quarter" idx="94" hasCustomPrompt="1"/>
          </p:nvPr>
        </p:nvSpPr>
        <p:spPr>
          <a:xfrm>
            <a:off x="797172" y="7726967"/>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64" name="Marcador de texto 49">
            <a:extLst>
              <a:ext uri="{FF2B5EF4-FFF2-40B4-BE49-F238E27FC236}">
                <a16:creationId xmlns:a16="http://schemas.microsoft.com/office/drawing/2014/main" id="{F5C1D006-0F50-DF84-C70D-87FBF77BF082}"/>
              </a:ext>
            </a:extLst>
          </p:cNvPr>
          <p:cNvSpPr>
            <a:spLocks noGrp="1"/>
          </p:cNvSpPr>
          <p:nvPr>
            <p:ph type="body" sz="quarter" idx="95" hasCustomPrompt="1"/>
          </p:nvPr>
        </p:nvSpPr>
        <p:spPr>
          <a:xfrm>
            <a:off x="1855014" y="7615365"/>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65" name="Text Placeholder 6">
            <a:extLst>
              <a:ext uri="{FF2B5EF4-FFF2-40B4-BE49-F238E27FC236}">
                <a16:creationId xmlns:a16="http://schemas.microsoft.com/office/drawing/2014/main" id="{75A4D53C-9AA4-EF8D-701D-23629375F1A9}"/>
              </a:ext>
            </a:extLst>
          </p:cNvPr>
          <p:cNvSpPr>
            <a:spLocks noGrp="1"/>
          </p:cNvSpPr>
          <p:nvPr>
            <p:ph type="body" sz="quarter" idx="96" hasCustomPrompt="1"/>
          </p:nvPr>
        </p:nvSpPr>
        <p:spPr>
          <a:xfrm>
            <a:off x="345393" y="7614386"/>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67" name="Marcador de texto 51">
            <a:extLst>
              <a:ext uri="{FF2B5EF4-FFF2-40B4-BE49-F238E27FC236}">
                <a16:creationId xmlns:a16="http://schemas.microsoft.com/office/drawing/2014/main" id="{3F746B5A-8B42-EF1B-AECA-38966A5048A0}"/>
              </a:ext>
            </a:extLst>
          </p:cNvPr>
          <p:cNvSpPr>
            <a:spLocks noGrp="1"/>
          </p:cNvSpPr>
          <p:nvPr>
            <p:ph type="body" sz="quarter" idx="97" hasCustomPrompt="1"/>
          </p:nvPr>
        </p:nvSpPr>
        <p:spPr>
          <a:xfrm rot="16200000">
            <a:off x="299145" y="9411328"/>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68" name="Marcador de texto 30">
            <a:extLst>
              <a:ext uri="{FF2B5EF4-FFF2-40B4-BE49-F238E27FC236}">
                <a16:creationId xmlns:a16="http://schemas.microsoft.com/office/drawing/2014/main" id="{A63A38D2-0935-EAFE-4F6D-054CABBE2B04}"/>
              </a:ext>
            </a:extLst>
          </p:cNvPr>
          <p:cNvSpPr>
            <a:spLocks noGrp="1"/>
          </p:cNvSpPr>
          <p:nvPr>
            <p:ph type="body" sz="quarter" idx="98" hasCustomPrompt="1"/>
          </p:nvPr>
        </p:nvSpPr>
        <p:spPr>
          <a:xfrm>
            <a:off x="797172" y="9546727"/>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69" name="Marcador de texto 49">
            <a:extLst>
              <a:ext uri="{FF2B5EF4-FFF2-40B4-BE49-F238E27FC236}">
                <a16:creationId xmlns:a16="http://schemas.microsoft.com/office/drawing/2014/main" id="{45463B79-9D24-E17A-3412-220A33026638}"/>
              </a:ext>
            </a:extLst>
          </p:cNvPr>
          <p:cNvSpPr>
            <a:spLocks noGrp="1"/>
          </p:cNvSpPr>
          <p:nvPr>
            <p:ph type="body" sz="quarter" idx="99" hasCustomPrompt="1"/>
          </p:nvPr>
        </p:nvSpPr>
        <p:spPr>
          <a:xfrm>
            <a:off x="1855014" y="9435125"/>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70" name="Text Placeholder 6">
            <a:extLst>
              <a:ext uri="{FF2B5EF4-FFF2-40B4-BE49-F238E27FC236}">
                <a16:creationId xmlns:a16="http://schemas.microsoft.com/office/drawing/2014/main" id="{E1702FD7-FFAA-F37C-08E0-6E7D388D5CA5}"/>
              </a:ext>
            </a:extLst>
          </p:cNvPr>
          <p:cNvSpPr>
            <a:spLocks noGrp="1"/>
          </p:cNvSpPr>
          <p:nvPr>
            <p:ph type="body" sz="quarter" idx="100" hasCustomPrompt="1"/>
          </p:nvPr>
        </p:nvSpPr>
        <p:spPr>
          <a:xfrm>
            <a:off x="345393" y="9434146"/>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2619238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ld six-segment">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00B73A8-592A-AF89-8073-73169078ED1D}"/>
              </a:ext>
            </a:extLst>
          </p:cNvPr>
          <p:cNvGraphicFramePr>
            <a:graphicFrameLocks noChangeAspect="1"/>
          </p:cNvGraphicFramePr>
          <p:nvPr>
            <p:custDataLst>
              <p:tags r:id="rId1"/>
            </p:custDataLst>
            <p:extLst>
              <p:ext uri="{D42A27DB-BD31-4B8C-83A1-F6EECF244321}">
                <p14:modId xmlns:p14="http://schemas.microsoft.com/office/powerpoint/2010/main" val="407872047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think-cell data - do not delete" hidden="1">
                        <a:extLst>
                          <a:ext uri="{FF2B5EF4-FFF2-40B4-BE49-F238E27FC236}">
                            <a16:creationId xmlns:a16="http://schemas.microsoft.com/office/drawing/2014/main" id="{900B73A8-592A-AF89-8073-73169078ED1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Redondear rectángulo de esquina del mismo lado 3">
            <a:extLst>
              <a:ext uri="{FF2B5EF4-FFF2-40B4-BE49-F238E27FC236}">
                <a16:creationId xmlns:a16="http://schemas.microsoft.com/office/drawing/2014/main" id="{C7243301-6742-57C9-2828-6162319F3750}"/>
              </a:ext>
            </a:extLst>
          </p:cNvPr>
          <p:cNvSpPr/>
          <p:nvPr/>
        </p:nvSpPr>
        <p:spPr>
          <a:xfrm>
            <a:off x="725214" y="1800432"/>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Marcador de texto 49">
            <a:extLst>
              <a:ext uri="{FF2B5EF4-FFF2-40B4-BE49-F238E27FC236}">
                <a16:creationId xmlns:a16="http://schemas.microsoft.com/office/drawing/2014/main" id="{ADC80068-2E16-1E1A-C967-995F853110B9}"/>
              </a:ext>
            </a:extLst>
          </p:cNvPr>
          <p:cNvSpPr>
            <a:spLocks noGrp="1"/>
          </p:cNvSpPr>
          <p:nvPr>
            <p:ph type="body" sz="quarter" idx="22" hasCustomPrompt="1"/>
          </p:nvPr>
        </p:nvSpPr>
        <p:spPr>
          <a:xfrm>
            <a:off x="1072468" y="2206533"/>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29" name="Slide Number Placeholder 5">
            <a:extLst>
              <a:ext uri="{FF2B5EF4-FFF2-40B4-BE49-F238E27FC236}">
                <a16:creationId xmlns:a16="http://schemas.microsoft.com/office/drawing/2014/main" id="{999A8719-8200-AACC-FACD-E8DFEFC5E575}"/>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30" name="Graphic 4">
            <a:extLst>
              <a:ext uri="{FF2B5EF4-FFF2-40B4-BE49-F238E27FC236}">
                <a16:creationId xmlns:a16="http://schemas.microsoft.com/office/drawing/2014/main" id="{AF5AB40B-2094-2691-FFE8-4AB83B9E82E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3" name="Google Shape;149;p16">
            <a:extLst>
              <a:ext uri="{FF2B5EF4-FFF2-40B4-BE49-F238E27FC236}">
                <a16:creationId xmlns:a16="http://schemas.microsoft.com/office/drawing/2014/main" id="{B80B97D3-0A9F-463A-A511-1A4167B773CF}"/>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4" name="Marcador de texto 11">
            <a:extLst>
              <a:ext uri="{FF2B5EF4-FFF2-40B4-BE49-F238E27FC236}">
                <a16:creationId xmlns:a16="http://schemas.microsoft.com/office/drawing/2014/main" id="{5843EC93-9D42-C44C-1606-A07BF8514D10}"/>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35" name="Marcador de texto 28">
            <a:extLst>
              <a:ext uri="{FF2B5EF4-FFF2-40B4-BE49-F238E27FC236}">
                <a16:creationId xmlns:a16="http://schemas.microsoft.com/office/drawing/2014/main" id="{BC95FE40-473B-C4DF-A643-2D02AB205083}"/>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six-section slide.</a:t>
            </a:r>
          </a:p>
        </p:txBody>
      </p:sp>
      <p:sp>
        <p:nvSpPr>
          <p:cNvPr id="6" name="Text Placeholder 6">
            <a:extLst>
              <a:ext uri="{FF2B5EF4-FFF2-40B4-BE49-F238E27FC236}">
                <a16:creationId xmlns:a16="http://schemas.microsoft.com/office/drawing/2014/main" id="{FBF535C0-63EB-1115-F672-1D55208101E9}"/>
              </a:ext>
            </a:extLst>
          </p:cNvPr>
          <p:cNvSpPr>
            <a:spLocks noGrp="1"/>
          </p:cNvSpPr>
          <p:nvPr>
            <p:ph type="body" sz="quarter" idx="65" hasCustomPrompt="1"/>
          </p:nvPr>
        </p:nvSpPr>
        <p:spPr>
          <a:xfrm>
            <a:off x="391598" y="239648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10" name="Redondear rectángulo de esquina del mismo lado 3">
            <a:extLst>
              <a:ext uri="{FF2B5EF4-FFF2-40B4-BE49-F238E27FC236}">
                <a16:creationId xmlns:a16="http://schemas.microsoft.com/office/drawing/2014/main" id="{1B86936B-9DFD-6FEB-02A1-620C385EE837}"/>
              </a:ext>
            </a:extLst>
          </p:cNvPr>
          <p:cNvSpPr/>
          <p:nvPr/>
        </p:nvSpPr>
        <p:spPr>
          <a:xfrm>
            <a:off x="725214" y="4990151"/>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2" name="Marcador de texto 49">
            <a:extLst>
              <a:ext uri="{FF2B5EF4-FFF2-40B4-BE49-F238E27FC236}">
                <a16:creationId xmlns:a16="http://schemas.microsoft.com/office/drawing/2014/main" id="{80916ED7-EDCA-0E40-2C2C-FC00CCDFC28C}"/>
              </a:ext>
            </a:extLst>
          </p:cNvPr>
          <p:cNvSpPr>
            <a:spLocks noGrp="1"/>
          </p:cNvSpPr>
          <p:nvPr>
            <p:ph type="body" sz="quarter" idx="85" hasCustomPrompt="1"/>
          </p:nvPr>
        </p:nvSpPr>
        <p:spPr>
          <a:xfrm>
            <a:off x="1072468" y="5396252"/>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36" name="Text Placeholder 6">
            <a:extLst>
              <a:ext uri="{FF2B5EF4-FFF2-40B4-BE49-F238E27FC236}">
                <a16:creationId xmlns:a16="http://schemas.microsoft.com/office/drawing/2014/main" id="{BF4B67DC-4DB6-3FE9-9002-10A194B6C6D7}"/>
              </a:ext>
            </a:extLst>
          </p:cNvPr>
          <p:cNvSpPr>
            <a:spLocks noGrp="1"/>
          </p:cNvSpPr>
          <p:nvPr>
            <p:ph type="body" sz="quarter" idx="86" hasCustomPrompt="1"/>
          </p:nvPr>
        </p:nvSpPr>
        <p:spPr>
          <a:xfrm>
            <a:off x="391598" y="5586204"/>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7" name="Redondear rectángulo de esquina del mismo lado 3">
            <a:extLst>
              <a:ext uri="{FF2B5EF4-FFF2-40B4-BE49-F238E27FC236}">
                <a16:creationId xmlns:a16="http://schemas.microsoft.com/office/drawing/2014/main" id="{91967AF8-C123-C9FA-82EB-F2AA72DD1B83}"/>
              </a:ext>
            </a:extLst>
          </p:cNvPr>
          <p:cNvSpPr/>
          <p:nvPr/>
        </p:nvSpPr>
        <p:spPr>
          <a:xfrm>
            <a:off x="725214" y="8191565"/>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8" name="Marcador de texto 49">
            <a:extLst>
              <a:ext uri="{FF2B5EF4-FFF2-40B4-BE49-F238E27FC236}">
                <a16:creationId xmlns:a16="http://schemas.microsoft.com/office/drawing/2014/main" id="{EA5CCED3-D084-6F7F-1D45-86E8E97961AC}"/>
              </a:ext>
            </a:extLst>
          </p:cNvPr>
          <p:cNvSpPr>
            <a:spLocks noGrp="1"/>
          </p:cNvSpPr>
          <p:nvPr>
            <p:ph type="body" sz="quarter" idx="87" hasCustomPrompt="1"/>
          </p:nvPr>
        </p:nvSpPr>
        <p:spPr>
          <a:xfrm>
            <a:off x="1072468" y="8597666"/>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39" name="Text Placeholder 6">
            <a:extLst>
              <a:ext uri="{FF2B5EF4-FFF2-40B4-BE49-F238E27FC236}">
                <a16:creationId xmlns:a16="http://schemas.microsoft.com/office/drawing/2014/main" id="{9A9E1686-FA36-FB4E-91EF-F8777640DEE9}"/>
              </a:ext>
            </a:extLst>
          </p:cNvPr>
          <p:cNvSpPr>
            <a:spLocks noGrp="1"/>
          </p:cNvSpPr>
          <p:nvPr>
            <p:ph type="body" sz="quarter" idx="88" hasCustomPrompt="1"/>
          </p:nvPr>
        </p:nvSpPr>
        <p:spPr>
          <a:xfrm>
            <a:off x="391598" y="8787618"/>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0" name="Redondear rectángulo de esquina del mismo lado 3">
            <a:extLst>
              <a:ext uri="{FF2B5EF4-FFF2-40B4-BE49-F238E27FC236}">
                <a16:creationId xmlns:a16="http://schemas.microsoft.com/office/drawing/2014/main" id="{0F1E5045-C639-31E9-F697-E7E279CDAE24}"/>
              </a:ext>
            </a:extLst>
          </p:cNvPr>
          <p:cNvSpPr/>
          <p:nvPr/>
        </p:nvSpPr>
        <p:spPr>
          <a:xfrm>
            <a:off x="3829990" y="1800432"/>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1" name="Marcador de texto 49">
            <a:extLst>
              <a:ext uri="{FF2B5EF4-FFF2-40B4-BE49-F238E27FC236}">
                <a16:creationId xmlns:a16="http://schemas.microsoft.com/office/drawing/2014/main" id="{A69D4F43-CF70-C3D3-C00E-8C617455A597}"/>
              </a:ext>
            </a:extLst>
          </p:cNvPr>
          <p:cNvSpPr>
            <a:spLocks noGrp="1"/>
          </p:cNvSpPr>
          <p:nvPr>
            <p:ph type="body" sz="quarter" idx="89" hasCustomPrompt="1"/>
          </p:nvPr>
        </p:nvSpPr>
        <p:spPr>
          <a:xfrm>
            <a:off x="4177245" y="2206533"/>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2" name="Text Placeholder 6">
            <a:extLst>
              <a:ext uri="{FF2B5EF4-FFF2-40B4-BE49-F238E27FC236}">
                <a16:creationId xmlns:a16="http://schemas.microsoft.com/office/drawing/2014/main" id="{765C26BB-CDA8-550D-FD3E-A93D4B94A8DE}"/>
              </a:ext>
            </a:extLst>
          </p:cNvPr>
          <p:cNvSpPr>
            <a:spLocks noGrp="1"/>
          </p:cNvSpPr>
          <p:nvPr>
            <p:ph type="body" sz="quarter" idx="90" hasCustomPrompt="1"/>
          </p:nvPr>
        </p:nvSpPr>
        <p:spPr>
          <a:xfrm>
            <a:off x="3496374" y="2396485"/>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Redondear rectángulo de esquina del mismo lado 3">
            <a:extLst>
              <a:ext uri="{FF2B5EF4-FFF2-40B4-BE49-F238E27FC236}">
                <a16:creationId xmlns:a16="http://schemas.microsoft.com/office/drawing/2014/main" id="{8CC647AB-99A1-454B-5431-11166E4BE615}"/>
              </a:ext>
            </a:extLst>
          </p:cNvPr>
          <p:cNvSpPr/>
          <p:nvPr/>
        </p:nvSpPr>
        <p:spPr>
          <a:xfrm>
            <a:off x="3829990" y="4990151"/>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4" name="Marcador de texto 49">
            <a:extLst>
              <a:ext uri="{FF2B5EF4-FFF2-40B4-BE49-F238E27FC236}">
                <a16:creationId xmlns:a16="http://schemas.microsoft.com/office/drawing/2014/main" id="{365D3FE0-8394-C7C9-EB7C-60419DD55B17}"/>
              </a:ext>
            </a:extLst>
          </p:cNvPr>
          <p:cNvSpPr>
            <a:spLocks noGrp="1"/>
          </p:cNvSpPr>
          <p:nvPr>
            <p:ph type="body" sz="quarter" idx="91" hasCustomPrompt="1"/>
          </p:nvPr>
        </p:nvSpPr>
        <p:spPr>
          <a:xfrm>
            <a:off x="4177245" y="5396252"/>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5" name="Text Placeholder 6">
            <a:extLst>
              <a:ext uri="{FF2B5EF4-FFF2-40B4-BE49-F238E27FC236}">
                <a16:creationId xmlns:a16="http://schemas.microsoft.com/office/drawing/2014/main" id="{C68F285A-3A1E-8B72-E321-9C35BED41CC8}"/>
              </a:ext>
            </a:extLst>
          </p:cNvPr>
          <p:cNvSpPr>
            <a:spLocks noGrp="1"/>
          </p:cNvSpPr>
          <p:nvPr>
            <p:ph type="body" sz="quarter" idx="92" hasCustomPrompt="1"/>
          </p:nvPr>
        </p:nvSpPr>
        <p:spPr>
          <a:xfrm>
            <a:off x="3496374" y="5586204"/>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6" name="Redondear rectángulo de esquina del mismo lado 3">
            <a:extLst>
              <a:ext uri="{FF2B5EF4-FFF2-40B4-BE49-F238E27FC236}">
                <a16:creationId xmlns:a16="http://schemas.microsoft.com/office/drawing/2014/main" id="{653750A9-52DD-5C2A-8268-E627C5B2B2C5}"/>
              </a:ext>
            </a:extLst>
          </p:cNvPr>
          <p:cNvSpPr/>
          <p:nvPr/>
        </p:nvSpPr>
        <p:spPr>
          <a:xfrm>
            <a:off x="3829990" y="8191565"/>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7" name="Marcador de texto 49">
            <a:extLst>
              <a:ext uri="{FF2B5EF4-FFF2-40B4-BE49-F238E27FC236}">
                <a16:creationId xmlns:a16="http://schemas.microsoft.com/office/drawing/2014/main" id="{44F7C4AC-FFB9-B99E-F22A-224DA11C7B1F}"/>
              </a:ext>
            </a:extLst>
          </p:cNvPr>
          <p:cNvSpPr>
            <a:spLocks noGrp="1"/>
          </p:cNvSpPr>
          <p:nvPr>
            <p:ph type="body" sz="quarter" idx="93" hasCustomPrompt="1"/>
          </p:nvPr>
        </p:nvSpPr>
        <p:spPr>
          <a:xfrm>
            <a:off x="4177245" y="8597666"/>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8" name="Text Placeholder 6">
            <a:extLst>
              <a:ext uri="{FF2B5EF4-FFF2-40B4-BE49-F238E27FC236}">
                <a16:creationId xmlns:a16="http://schemas.microsoft.com/office/drawing/2014/main" id="{E003E388-F3DD-FAAC-72C0-312C97BE177A}"/>
              </a:ext>
            </a:extLst>
          </p:cNvPr>
          <p:cNvSpPr>
            <a:spLocks noGrp="1"/>
          </p:cNvSpPr>
          <p:nvPr>
            <p:ph type="body" sz="quarter" idx="94" hasCustomPrompt="1"/>
          </p:nvPr>
        </p:nvSpPr>
        <p:spPr>
          <a:xfrm>
            <a:off x="3496374" y="8787618"/>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2500787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rows one column">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EE96348-E63A-FCC2-FB6F-367F71B81F73}"/>
              </a:ext>
            </a:extLst>
          </p:cNvPr>
          <p:cNvGraphicFramePr>
            <a:graphicFrameLocks noChangeAspect="1"/>
          </p:cNvGraphicFramePr>
          <p:nvPr>
            <p:custDataLst>
              <p:tags r:id="rId1"/>
            </p:custDataLst>
            <p:extLst>
              <p:ext uri="{D42A27DB-BD31-4B8C-83A1-F6EECF244321}">
                <p14:modId xmlns:p14="http://schemas.microsoft.com/office/powerpoint/2010/main" val="2142675173"/>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7EE96348-E63A-FCC2-FB6F-367F71B81F73}"/>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2" name="Marcador de texto 51">
            <a:extLst>
              <a:ext uri="{FF2B5EF4-FFF2-40B4-BE49-F238E27FC236}">
                <a16:creationId xmlns:a16="http://schemas.microsoft.com/office/drawing/2014/main" id="{FB54FBDB-C291-27D2-F857-D0460E4E7972}"/>
              </a:ext>
            </a:extLst>
          </p:cNvPr>
          <p:cNvSpPr>
            <a:spLocks noGrp="1"/>
          </p:cNvSpPr>
          <p:nvPr>
            <p:ph type="body" sz="quarter" idx="101" hasCustomPrompt="1"/>
          </p:nvPr>
        </p:nvSpPr>
        <p:spPr>
          <a:xfrm rot="16200000">
            <a:off x="1899070" y="1691650"/>
            <a:ext cx="4454124" cy="4701517"/>
          </a:xfrm>
          <a:prstGeom prst="round2SameRect">
            <a:avLst>
              <a:gd name="adj1" fmla="val 0"/>
              <a:gd name="adj2" fmla="val 9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9" name="Marcador de texto 51">
            <a:extLst>
              <a:ext uri="{FF2B5EF4-FFF2-40B4-BE49-F238E27FC236}">
                <a16:creationId xmlns:a16="http://schemas.microsoft.com/office/drawing/2014/main" id="{C8A7BA3C-02A1-E53A-1DFF-47916E15ADCC}"/>
              </a:ext>
            </a:extLst>
          </p:cNvPr>
          <p:cNvSpPr>
            <a:spLocks noGrp="1"/>
          </p:cNvSpPr>
          <p:nvPr>
            <p:ph type="body" sz="quarter" idx="62" hasCustomPrompt="1"/>
          </p:nvPr>
        </p:nvSpPr>
        <p:spPr>
          <a:xfrm rot="16200000">
            <a:off x="-1167176" y="3332281"/>
            <a:ext cx="4454124" cy="1420255"/>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 name="TextBox 38">
            <a:extLst>
              <a:ext uri="{FF2B5EF4-FFF2-40B4-BE49-F238E27FC236}">
                <a16:creationId xmlns:a16="http://schemas.microsoft.com/office/drawing/2014/main" id="{879FBE56-D0D8-C50B-72A3-7F8BBF877534}"/>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6" name="Slide Number Placeholder 5">
            <a:extLst>
              <a:ext uri="{FF2B5EF4-FFF2-40B4-BE49-F238E27FC236}">
                <a16:creationId xmlns:a16="http://schemas.microsoft.com/office/drawing/2014/main" id="{B2844C04-A57B-BE8D-FA87-0EF67FC7B71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C2FEC034-AA67-2612-B8AB-D6ACEFD5868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1" name="Marcador de texto 30">
            <a:extLst>
              <a:ext uri="{FF2B5EF4-FFF2-40B4-BE49-F238E27FC236}">
                <a16:creationId xmlns:a16="http://schemas.microsoft.com/office/drawing/2014/main" id="{7ABB3D9A-8FF6-284E-AEEF-08B2547E18BA}"/>
              </a:ext>
            </a:extLst>
          </p:cNvPr>
          <p:cNvSpPr>
            <a:spLocks noGrp="1"/>
          </p:cNvSpPr>
          <p:nvPr>
            <p:ph type="body" sz="quarter" idx="11" hasCustomPrompt="1"/>
          </p:nvPr>
        </p:nvSpPr>
        <p:spPr>
          <a:xfrm>
            <a:off x="565411" y="2503137"/>
            <a:ext cx="994291" cy="663127"/>
          </a:xfrm>
        </p:spPr>
        <p:txBody>
          <a:bodyPr anchor="ctr" anchorCtr="0"/>
          <a:lstStyle>
            <a:lvl1pPr marL="0" indent="0" algn="ctr" rtl="0">
              <a:buNone/>
              <a:defRPr sz="975" spc="75" baseline="0">
                <a:solidFill>
                  <a:schemeClr val="bg1"/>
                </a:solidFill>
              </a:defRPr>
            </a:lvl1pPr>
          </a:lstStyle>
          <a:p>
            <a:pPr lvl="0"/>
            <a:r>
              <a:rPr lang="en-US"/>
              <a:t>TITLE HERE</a:t>
            </a:r>
          </a:p>
        </p:txBody>
      </p:sp>
      <p:sp>
        <p:nvSpPr>
          <p:cNvPr id="12" name="Marcador de texto 51">
            <a:extLst>
              <a:ext uri="{FF2B5EF4-FFF2-40B4-BE49-F238E27FC236}">
                <a16:creationId xmlns:a16="http://schemas.microsoft.com/office/drawing/2014/main" id="{0F4BC204-2AA5-3AE9-CBCC-7BB0D64E28F5}"/>
              </a:ext>
            </a:extLst>
          </p:cNvPr>
          <p:cNvSpPr>
            <a:spLocks noGrp="1"/>
          </p:cNvSpPr>
          <p:nvPr>
            <p:ph type="body" sz="quarter" idx="22" hasCustomPrompt="1"/>
          </p:nvPr>
        </p:nvSpPr>
        <p:spPr>
          <a:xfrm>
            <a:off x="2063523" y="2503137"/>
            <a:ext cx="4329113" cy="2660421"/>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oogle Shape;149;p16">
            <a:extLst>
              <a:ext uri="{FF2B5EF4-FFF2-40B4-BE49-F238E27FC236}">
                <a16:creationId xmlns:a16="http://schemas.microsoft.com/office/drawing/2014/main" id="{65397C8A-BB9F-6B6D-E1FB-708553B6D44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11">
            <a:extLst>
              <a:ext uri="{FF2B5EF4-FFF2-40B4-BE49-F238E27FC236}">
                <a16:creationId xmlns:a16="http://schemas.microsoft.com/office/drawing/2014/main" id="{0A6F0931-8DC3-4B9A-49FB-B335FF87489C}"/>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7" name="Marcador de texto 28">
            <a:extLst>
              <a:ext uri="{FF2B5EF4-FFF2-40B4-BE49-F238E27FC236}">
                <a16:creationId xmlns:a16="http://schemas.microsoft.com/office/drawing/2014/main" id="{3E83D81E-07E2-89C0-F306-DECF2B368A73}"/>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Two rows, one content column (no headings)</a:t>
            </a:r>
          </a:p>
        </p:txBody>
      </p:sp>
      <p:sp>
        <p:nvSpPr>
          <p:cNvPr id="15" name="Marcador de texto 51">
            <a:extLst>
              <a:ext uri="{FF2B5EF4-FFF2-40B4-BE49-F238E27FC236}">
                <a16:creationId xmlns:a16="http://schemas.microsoft.com/office/drawing/2014/main" id="{43BFA958-8F56-8A54-1E6B-C80EEC0D40C5}"/>
              </a:ext>
            </a:extLst>
          </p:cNvPr>
          <p:cNvSpPr>
            <a:spLocks noGrp="1"/>
          </p:cNvSpPr>
          <p:nvPr>
            <p:ph type="body" sz="quarter" idx="102" hasCustomPrompt="1"/>
          </p:nvPr>
        </p:nvSpPr>
        <p:spPr>
          <a:xfrm rot="16200000">
            <a:off x="1899070" y="6493677"/>
            <a:ext cx="4454124" cy="4701517"/>
          </a:xfrm>
          <a:prstGeom prst="round2SameRect">
            <a:avLst>
              <a:gd name="adj1" fmla="val 0"/>
              <a:gd name="adj2" fmla="val 9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6" name="Marcador de texto 51">
            <a:extLst>
              <a:ext uri="{FF2B5EF4-FFF2-40B4-BE49-F238E27FC236}">
                <a16:creationId xmlns:a16="http://schemas.microsoft.com/office/drawing/2014/main" id="{817CD69E-DC06-3690-F412-5AA88DECA296}"/>
              </a:ext>
            </a:extLst>
          </p:cNvPr>
          <p:cNvSpPr>
            <a:spLocks noGrp="1"/>
          </p:cNvSpPr>
          <p:nvPr>
            <p:ph type="body" sz="quarter" idx="103" hasCustomPrompt="1"/>
          </p:nvPr>
        </p:nvSpPr>
        <p:spPr>
          <a:xfrm rot="16200000">
            <a:off x="-1167176" y="8134308"/>
            <a:ext cx="4454124" cy="1420255"/>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8" name="Marcador de texto 30">
            <a:extLst>
              <a:ext uri="{FF2B5EF4-FFF2-40B4-BE49-F238E27FC236}">
                <a16:creationId xmlns:a16="http://schemas.microsoft.com/office/drawing/2014/main" id="{3702679D-4FEE-D5CB-7BCB-C8480D878086}"/>
              </a:ext>
            </a:extLst>
          </p:cNvPr>
          <p:cNvSpPr>
            <a:spLocks noGrp="1"/>
          </p:cNvSpPr>
          <p:nvPr>
            <p:ph type="body" sz="quarter" idx="104" hasCustomPrompt="1"/>
          </p:nvPr>
        </p:nvSpPr>
        <p:spPr>
          <a:xfrm>
            <a:off x="565411" y="7305164"/>
            <a:ext cx="994291" cy="663127"/>
          </a:xfrm>
        </p:spPr>
        <p:txBody>
          <a:bodyPr anchor="ctr" anchorCtr="0"/>
          <a:lstStyle>
            <a:lvl1pPr marL="0" indent="0" algn="ctr" rtl="0">
              <a:buNone/>
              <a:defRPr sz="975" spc="75" baseline="0">
                <a:solidFill>
                  <a:schemeClr val="bg1"/>
                </a:solidFill>
              </a:defRPr>
            </a:lvl1pPr>
          </a:lstStyle>
          <a:p>
            <a:pPr lvl="0"/>
            <a:r>
              <a:rPr lang="en-US"/>
              <a:t>TITLE HERE</a:t>
            </a:r>
          </a:p>
        </p:txBody>
      </p:sp>
      <p:sp>
        <p:nvSpPr>
          <p:cNvPr id="23" name="Marcador de texto 51">
            <a:extLst>
              <a:ext uri="{FF2B5EF4-FFF2-40B4-BE49-F238E27FC236}">
                <a16:creationId xmlns:a16="http://schemas.microsoft.com/office/drawing/2014/main" id="{9F412DC7-9495-6202-AD41-09B66EDE38D5}"/>
              </a:ext>
            </a:extLst>
          </p:cNvPr>
          <p:cNvSpPr>
            <a:spLocks noGrp="1"/>
          </p:cNvSpPr>
          <p:nvPr>
            <p:ph type="body" sz="quarter" idx="105" hasCustomPrompt="1"/>
          </p:nvPr>
        </p:nvSpPr>
        <p:spPr>
          <a:xfrm>
            <a:off x="2063523" y="7305164"/>
            <a:ext cx="4329113" cy="2660421"/>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4041811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C61C7958-1C50-D458-1DCF-6FD7582DCEF1}"/>
              </a:ext>
            </a:extLst>
          </p:cNvPr>
          <p:cNvSpPr>
            <a:spLocks noGrp="1"/>
          </p:cNvSpPr>
          <p:nvPr>
            <p:ph type="body" sz="quarter" idx="52" hasCustomPrompt="1"/>
          </p:nvPr>
        </p:nvSpPr>
        <p:spPr>
          <a:xfrm>
            <a:off x="613078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 name="Text Placeholder 6">
            <a:extLst>
              <a:ext uri="{FF2B5EF4-FFF2-40B4-BE49-F238E27FC236}">
                <a16:creationId xmlns:a16="http://schemas.microsoft.com/office/drawing/2014/main" id="{6B60470D-DD1C-1B4B-7E96-D7364D4CEAD8}"/>
              </a:ext>
            </a:extLst>
          </p:cNvPr>
          <p:cNvSpPr>
            <a:spLocks noGrp="1"/>
          </p:cNvSpPr>
          <p:nvPr>
            <p:ph type="body" sz="quarter" idx="57" hasCustomPrompt="1"/>
          </p:nvPr>
        </p:nvSpPr>
        <p:spPr>
          <a:xfrm>
            <a:off x="6038444"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1E09A2C0-9BC0-27CF-3BC6-F116ECD05EF7}"/>
              </a:ext>
            </a:extLst>
          </p:cNvPr>
          <p:cNvSpPr>
            <a:spLocks noGrp="1"/>
          </p:cNvSpPr>
          <p:nvPr>
            <p:ph type="body" sz="quarter" idx="58" hasCustomPrompt="1"/>
          </p:nvPr>
        </p:nvSpPr>
        <p:spPr>
          <a:xfrm>
            <a:off x="6065876"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7" name="Slide Number Placeholder 5">
            <a:extLst>
              <a:ext uri="{FF2B5EF4-FFF2-40B4-BE49-F238E27FC236}">
                <a16:creationId xmlns:a16="http://schemas.microsoft.com/office/drawing/2014/main" id="{9D4F6760-E831-A5D3-8E5D-582BFC39254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97518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One column lis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82F74A-65FB-0929-4725-9B9602E2F615}"/>
              </a:ext>
            </a:extLst>
          </p:cNvPr>
          <p:cNvGraphicFramePr>
            <a:graphicFrameLocks noChangeAspect="1"/>
          </p:cNvGraphicFramePr>
          <p:nvPr>
            <p:custDataLst>
              <p:tags r:id="rId1"/>
            </p:custDataLst>
            <p:extLst>
              <p:ext uri="{D42A27DB-BD31-4B8C-83A1-F6EECF244321}">
                <p14:modId xmlns:p14="http://schemas.microsoft.com/office/powerpoint/2010/main" val="836966695"/>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282F74A-65FB-0929-4725-9B9602E2F615}"/>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2" name="Redondear rectángulo de esquina del mismo lado 3">
            <a:extLst>
              <a:ext uri="{FF2B5EF4-FFF2-40B4-BE49-F238E27FC236}">
                <a16:creationId xmlns:a16="http://schemas.microsoft.com/office/drawing/2014/main" id="{B51F2D30-7033-D417-94DA-4F99800DE1CF}"/>
              </a:ext>
            </a:extLst>
          </p:cNvPr>
          <p:cNvSpPr/>
          <p:nvPr/>
        </p:nvSpPr>
        <p:spPr>
          <a:xfrm>
            <a:off x="349758" y="1554271"/>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TextBox 38">
            <a:extLst>
              <a:ext uri="{FF2B5EF4-FFF2-40B4-BE49-F238E27FC236}">
                <a16:creationId xmlns:a16="http://schemas.microsoft.com/office/drawing/2014/main" id="{2331D22C-7884-639B-0894-8F00D429893F}"/>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6" name="Slide Number Placeholder 5">
            <a:extLst>
              <a:ext uri="{FF2B5EF4-FFF2-40B4-BE49-F238E27FC236}">
                <a16:creationId xmlns:a16="http://schemas.microsoft.com/office/drawing/2014/main" id="{83243E3D-24D4-D28F-6960-FC7F7BF7178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4E21724B-CC13-6118-5F7C-B851682313E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51">
            <a:extLst>
              <a:ext uri="{FF2B5EF4-FFF2-40B4-BE49-F238E27FC236}">
                <a16:creationId xmlns:a16="http://schemas.microsoft.com/office/drawing/2014/main" id="{7FBACF93-4493-FE7B-0418-E07C4E798B5F}"/>
              </a:ext>
            </a:extLst>
          </p:cNvPr>
          <p:cNvSpPr>
            <a:spLocks noGrp="1"/>
          </p:cNvSpPr>
          <p:nvPr>
            <p:ph type="body" sz="quarter" idx="22" hasCustomPrompt="1"/>
          </p:nvPr>
        </p:nvSpPr>
        <p:spPr>
          <a:xfrm>
            <a:off x="905714" y="1811004"/>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Google Shape;149;p16">
            <a:extLst>
              <a:ext uri="{FF2B5EF4-FFF2-40B4-BE49-F238E27FC236}">
                <a16:creationId xmlns:a16="http://schemas.microsoft.com/office/drawing/2014/main" id="{CEDA4C4F-D2B6-DCEC-7D09-03971AD68002}"/>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11">
            <a:extLst>
              <a:ext uri="{FF2B5EF4-FFF2-40B4-BE49-F238E27FC236}">
                <a16:creationId xmlns:a16="http://schemas.microsoft.com/office/drawing/2014/main" id="{99CD753E-A087-3348-8C8B-6508DEC6293B}"/>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1" name="Marcador de texto 28">
            <a:extLst>
              <a:ext uri="{FF2B5EF4-FFF2-40B4-BE49-F238E27FC236}">
                <a16:creationId xmlns:a16="http://schemas.microsoft.com/office/drawing/2014/main" id="{BB0C7299-A4E4-32E9-6E40-7330CE366B11}"/>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One column list numbered</a:t>
            </a:r>
          </a:p>
        </p:txBody>
      </p:sp>
      <p:sp>
        <p:nvSpPr>
          <p:cNvPr id="9" name="Text Placeholder 6">
            <a:extLst>
              <a:ext uri="{FF2B5EF4-FFF2-40B4-BE49-F238E27FC236}">
                <a16:creationId xmlns:a16="http://schemas.microsoft.com/office/drawing/2014/main" id="{F96AFABB-24BD-514D-81EA-F500B0FCC2CA}"/>
              </a:ext>
            </a:extLst>
          </p:cNvPr>
          <p:cNvSpPr>
            <a:spLocks noGrp="1"/>
          </p:cNvSpPr>
          <p:nvPr>
            <p:ph type="body" sz="quarter" idx="65" hasCustomPrompt="1"/>
          </p:nvPr>
        </p:nvSpPr>
        <p:spPr>
          <a:xfrm>
            <a:off x="384048" y="1765886"/>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0" name="Redondear rectángulo de esquina del mismo lado 3">
            <a:extLst>
              <a:ext uri="{FF2B5EF4-FFF2-40B4-BE49-F238E27FC236}">
                <a16:creationId xmlns:a16="http://schemas.microsoft.com/office/drawing/2014/main" id="{C63B3D1E-C467-A0EC-E81B-60DB63815B23}"/>
              </a:ext>
            </a:extLst>
          </p:cNvPr>
          <p:cNvSpPr/>
          <p:nvPr/>
        </p:nvSpPr>
        <p:spPr>
          <a:xfrm>
            <a:off x="349758" y="3513295"/>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51">
            <a:extLst>
              <a:ext uri="{FF2B5EF4-FFF2-40B4-BE49-F238E27FC236}">
                <a16:creationId xmlns:a16="http://schemas.microsoft.com/office/drawing/2014/main" id="{AF9EBE15-5778-FB57-DDF2-53D7B7A75D14}"/>
              </a:ext>
            </a:extLst>
          </p:cNvPr>
          <p:cNvSpPr>
            <a:spLocks noGrp="1"/>
          </p:cNvSpPr>
          <p:nvPr>
            <p:ph type="body" sz="quarter" idx="85" hasCustomPrompt="1"/>
          </p:nvPr>
        </p:nvSpPr>
        <p:spPr>
          <a:xfrm>
            <a:off x="905714" y="3770234"/>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4" name="Text Placeholder 6">
            <a:extLst>
              <a:ext uri="{FF2B5EF4-FFF2-40B4-BE49-F238E27FC236}">
                <a16:creationId xmlns:a16="http://schemas.microsoft.com/office/drawing/2014/main" id="{254DF2CD-EA7A-84BE-2659-5EE3EE4273B5}"/>
              </a:ext>
            </a:extLst>
          </p:cNvPr>
          <p:cNvSpPr>
            <a:spLocks noGrp="1"/>
          </p:cNvSpPr>
          <p:nvPr>
            <p:ph type="body" sz="quarter" idx="86" hasCustomPrompt="1"/>
          </p:nvPr>
        </p:nvSpPr>
        <p:spPr>
          <a:xfrm>
            <a:off x="384048" y="3725115"/>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5" name="Redondear rectángulo de esquina del mismo lado 3">
            <a:extLst>
              <a:ext uri="{FF2B5EF4-FFF2-40B4-BE49-F238E27FC236}">
                <a16:creationId xmlns:a16="http://schemas.microsoft.com/office/drawing/2014/main" id="{746656F4-07E7-C33B-6CFC-0831C4883B57}"/>
              </a:ext>
            </a:extLst>
          </p:cNvPr>
          <p:cNvSpPr/>
          <p:nvPr/>
        </p:nvSpPr>
        <p:spPr>
          <a:xfrm>
            <a:off x="349758" y="5472319"/>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6" name="Marcador de texto 51">
            <a:extLst>
              <a:ext uri="{FF2B5EF4-FFF2-40B4-BE49-F238E27FC236}">
                <a16:creationId xmlns:a16="http://schemas.microsoft.com/office/drawing/2014/main" id="{BAAF3FDF-8512-F097-6CCE-B3D96CB26953}"/>
              </a:ext>
            </a:extLst>
          </p:cNvPr>
          <p:cNvSpPr>
            <a:spLocks noGrp="1"/>
          </p:cNvSpPr>
          <p:nvPr>
            <p:ph type="body" sz="quarter" idx="87" hasCustomPrompt="1"/>
          </p:nvPr>
        </p:nvSpPr>
        <p:spPr>
          <a:xfrm>
            <a:off x="905714" y="5729258"/>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8" name="Text Placeholder 6">
            <a:extLst>
              <a:ext uri="{FF2B5EF4-FFF2-40B4-BE49-F238E27FC236}">
                <a16:creationId xmlns:a16="http://schemas.microsoft.com/office/drawing/2014/main" id="{BBE59924-D017-94CD-8DBE-42F865AEFECB}"/>
              </a:ext>
            </a:extLst>
          </p:cNvPr>
          <p:cNvSpPr>
            <a:spLocks noGrp="1"/>
          </p:cNvSpPr>
          <p:nvPr>
            <p:ph type="body" sz="quarter" idx="88" hasCustomPrompt="1"/>
          </p:nvPr>
        </p:nvSpPr>
        <p:spPr>
          <a:xfrm>
            <a:off x="384048" y="5684139"/>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9" name="Redondear rectángulo de esquina del mismo lado 3">
            <a:extLst>
              <a:ext uri="{FF2B5EF4-FFF2-40B4-BE49-F238E27FC236}">
                <a16:creationId xmlns:a16="http://schemas.microsoft.com/office/drawing/2014/main" id="{D2AB133C-90BF-8496-5E39-1D6273B718C0}"/>
              </a:ext>
            </a:extLst>
          </p:cNvPr>
          <p:cNvSpPr/>
          <p:nvPr/>
        </p:nvSpPr>
        <p:spPr>
          <a:xfrm>
            <a:off x="349758" y="7431342"/>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20" name="Marcador de texto 51">
            <a:extLst>
              <a:ext uri="{FF2B5EF4-FFF2-40B4-BE49-F238E27FC236}">
                <a16:creationId xmlns:a16="http://schemas.microsoft.com/office/drawing/2014/main" id="{62363310-CFC1-3C5C-3412-6E045F2F38BC}"/>
              </a:ext>
            </a:extLst>
          </p:cNvPr>
          <p:cNvSpPr>
            <a:spLocks noGrp="1"/>
          </p:cNvSpPr>
          <p:nvPr>
            <p:ph type="body" sz="quarter" idx="89" hasCustomPrompt="1"/>
          </p:nvPr>
        </p:nvSpPr>
        <p:spPr>
          <a:xfrm>
            <a:off x="905714" y="7688280"/>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1" name="Text Placeholder 6">
            <a:extLst>
              <a:ext uri="{FF2B5EF4-FFF2-40B4-BE49-F238E27FC236}">
                <a16:creationId xmlns:a16="http://schemas.microsoft.com/office/drawing/2014/main" id="{789BCBC2-4437-1575-F9A3-49C6FFFC65EC}"/>
              </a:ext>
            </a:extLst>
          </p:cNvPr>
          <p:cNvSpPr>
            <a:spLocks noGrp="1"/>
          </p:cNvSpPr>
          <p:nvPr>
            <p:ph type="body" sz="quarter" idx="90" hasCustomPrompt="1"/>
          </p:nvPr>
        </p:nvSpPr>
        <p:spPr>
          <a:xfrm>
            <a:off x="384048" y="7643163"/>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23" name="Redondear rectángulo de esquina del mismo lado 3">
            <a:extLst>
              <a:ext uri="{FF2B5EF4-FFF2-40B4-BE49-F238E27FC236}">
                <a16:creationId xmlns:a16="http://schemas.microsoft.com/office/drawing/2014/main" id="{ED12706A-7DFF-322F-9447-A67FD363147F}"/>
              </a:ext>
            </a:extLst>
          </p:cNvPr>
          <p:cNvSpPr/>
          <p:nvPr/>
        </p:nvSpPr>
        <p:spPr>
          <a:xfrm>
            <a:off x="349758" y="9390371"/>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24" name="Marcador de texto 51">
            <a:extLst>
              <a:ext uri="{FF2B5EF4-FFF2-40B4-BE49-F238E27FC236}">
                <a16:creationId xmlns:a16="http://schemas.microsoft.com/office/drawing/2014/main" id="{09F83CBA-E389-1999-064F-7EAC7521BDF9}"/>
              </a:ext>
            </a:extLst>
          </p:cNvPr>
          <p:cNvSpPr>
            <a:spLocks noGrp="1"/>
          </p:cNvSpPr>
          <p:nvPr>
            <p:ph type="body" sz="quarter" idx="91" hasCustomPrompt="1"/>
          </p:nvPr>
        </p:nvSpPr>
        <p:spPr>
          <a:xfrm>
            <a:off x="905714" y="9647103"/>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6">
            <a:extLst>
              <a:ext uri="{FF2B5EF4-FFF2-40B4-BE49-F238E27FC236}">
                <a16:creationId xmlns:a16="http://schemas.microsoft.com/office/drawing/2014/main" id="{05BEB197-9ED0-FD4D-8E3B-81D1DC3999E9}"/>
              </a:ext>
            </a:extLst>
          </p:cNvPr>
          <p:cNvSpPr>
            <a:spLocks noGrp="1"/>
          </p:cNvSpPr>
          <p:nvPr>
            <p:ph type="body" sz="quarter" idx="92" hasCustomPrompt="1"/>
          </p:nvPr>
        </p:nvSpPr>
        <p:spPr>
          <a:xfrm>
            <a:off x="384048" y="9601984"/>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3312137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by-two">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82F74A-65FB-0929-4725-9B9602E2F615}"/>
              </a:ext>
            </a:extLst>
          </p:cNvPr>
          <p:cNvGraphicFramePr>
            <a:graphicFrameLocks noChangeAspect="1"/>
          </p:cNvGraphicFramePr>
          <p:nvPr>
            <p:custDataLst>
              <p:tags r:id="rId1"/>
            </p:custDataLst>
            <p:extLst>
              <p:ext uri="{D42A27DB-BD31-4B8C-83A1-F6EECF244321}">
                <p14:modId xmlns:p14="http://schemas.microsoft.com/office/powerpoint/2010/main" val="176956876"/>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282F74A-65FB-0929-4725-9B9602E2F615}"/>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9" name="Marcador de texto 51">
            <a:extLst>
              <a:ext uri="{FF2B5EF4-FFF2-40B4-BE49-F238E27FC236}">
                <a16:creationId xmlns:a16="http://schemas.microsoft.com/office/drawing/2014/main" id="{0027ADE4-B6E6-872B-2D4A-12E1A2B87FBD}"/>
              </a:ext>
            </a:extLst>
          </p:cNvPr>
          <p:cNvSpPr>
            <a:spLocks noGrp="1"/>
          </p:cNvSpPr>
          <p:nvPr>
            <p:ph type="body" sz="quarter" idx="102" hasCustomPrompt="1"/>
          </p:nvPr>
        </p:nvSpPr>
        <p:spPr>
          <a:xfrm>
            <a:off x="652685" y="3121180"/>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0" name="Marcador de texto 51">
            <a:extLst>
              <a:ext uri="{FF2B5EF4-FFF2-40B4-BE49-F238E27FC236}">
                <a16:creationId xmlns:a16="http://schemas.microsoft.com/office/drawing/2014/main" id="{86E83377-47ED-4B57-9C08-AA67AF5BD0CF}"/>
              </a:ext>
            </a:extLst>
          </p:cNvPr>
          <p:cNvSpPr>
            <a:spLocks noGrp="1"/>
          </p:cNvSpPr>
          <p:nvPr>
            <p:ph type="body" sz="quarter" idx="103" hasCustomPrompt="1"/>
          </p:nvPr>
        </p:nvSpPr>
        <p:spPr>
          <a:xfrm>
            <a:off x="652685" y="2218722"/>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 name="TextBox 38">
            <a:extLst>
              <a:ext uri="{FF2B5EF4-FFF2-40B4-BE49-F238E27FC236}">
                <a16:creationId xmlns:a16="http://schemas.microsoft.com/office/drawing/2014/main" id="{FD424AF4-07E0-BB9C-F526-AA870F1616AF}"/>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5" name="Slide Number Placeholder 5">
            <a:extLst>
              <a:ext uri="{FF2B5EF4-FFF2-40B4-BE49-F238E27FC236}">
                <a16:creationId xmlns:a16="http://schemas.microsoft.com/office/drawing/2014/main" id="{06B64D24-9F43-4BFC-C1CE-3421256BC284}"/>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6" name="Graphic 4">
            <a:extLst>
              <a:ext uri="{FF2B5EF4-FFF2-40B4-BE49-F238E27FC236}">
                <a16:creationId xmlns:a16="http://schemas.microsoft.com/office/drawing/2014/main" id="{3A4B681F-8612-570B-E299-0A6FFEDFAE2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1" name="Marcador de texto 30">
            <a:extLst>
              <a:ext uri="{FF2B5EF4-FFF2-40B4-BE49-F238E27FC236}">
                <a16:creationId xmlns:a16="http://schemas.microsoft.com/office/drawing/2014/main" id="{AB212D52-89F7-9894-EFB7-DD83C8523890}"/>
              </a:ext>
            </a:extLst>
          </p:cNvPr>
          <p:cNvSpPr>
            <a:spLocks noGrp="1"/>
          </p:cNvSpPr>
          <p:nvPr>
            <p:ph type="body" sz="quarter" idx="11" hasCustomPrompt="1"/>
          </p:nvPr>
        </p:nvSpPr>
        <p:spPr>
          <a:xfrm>
            <a:off x="766578" y="2338390"/>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12" name="Marcador de texto 51">
            <a:extLst>
              <a:ext uri="{FF2B5EF4-FFF2-40B4-BE49-F238E27FC236}">
                <a16:creationId xmlns:a16="http://schemas.microsoft.com/office/drawing/2014/main" id="{EDC1A714-DFA1-D911-BCF4-A32FDACEE6C7}"/>
              </a:ext>
            </a:extLst>
          </p:cNvPr>
          <p:cNvSpPr>
            <a:spLocks noGrp="1"/>
          </p:cNvSpPr>
          <p:nvPr>
            <p:ph type="body" sz="quarter" idx="15" hasCustomPrompt="1"/>
          </p:nvPr>
        </p:nvSpPr>
        <p:spPr>
          <a:xfrm>
            <a:off x="766578" y="3469176"/>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7" name="Google Shape;149;p16">
            <a:extLst>
              <a:ext uri="{FF2B5EF4-FFF2-40B4-BE49-F238E27FC236}">
                <a16:creationId xmlns:a16="http://schemas.microsoft.com/office/drawing/2014/main" id="{22A3E712-AAFF-9AB2-51C3-FE53D1F6DEF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3" name="Marcador de texto 28">
            <a:extLst>
              <a:ext uri="{FF2B5EF4-FFF2-40B4-BE49-F238E27FC236}">
                <a16:creationId xmlns:a16="http://schemas.microsoft.com/office/drawing/2014/main" id="{DCC37B6B-2C8B-7890-0A13-F288F99FB26F}"/>
              </a:ext>
            </a:extLst>
          </p:cNvPr>
          <p:cNvSpPr>
            <a:spLocks noGrp="1"/>
          </p:cNvSpPr>
          <p:nvPr>
            <p:ph type="body" sz="quarter" idx="27"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Two-by-two</a:t>
            </a:r>
          </a:p>
        </p:txBody>
      </p:sp>
      <p:sp>
        <p:nvSpPr>
          <p:cNvPr id="14" name="Marcador de texto 11">
            <a:extLst>
              <a:ext uri="{FF2B5EF4-FFF2-40B4-BE49-F238E27FC236}">
                <a16:creationId xmlns:a16="http://schemas.microsoft.com/office/drawing/2014/main" id="{B9D5A17A-3DD4-3D08-1348-0A9B86B18164}"/>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5" name="Marcador de texto 30">
            <a:extLst>
              <a:ext uri="{FF2B5EF4-FFF2-40B4-BE49-F238E27FC236}">
                <a16:creationId xmlns:a16="http://schemas.microsoft.com/office/drawing/2014/main" id="{0E7EFBB4-61E1-20C1-C628-D8620E6EA66D}"/>
              </a:ext>
            </a:extLst>
          </p:cNvPr>
          <p:cNvSpPr>
            <a:spLocks noGrp="1"/>
          </p:cNvSpPr>
          <p:nvPr>
            <p:ph type="body" sz="quarter" idx="35" hasCustomPrompt="1"/>
          </p:nvPr>
        </p:nvSpPr>
        <p:spPr>
          <a:xfrm rot="16200000">
            <a:off x="-1494091" y="4069747"/>
            <a:ext cx="3901440" cy="213743"/>
          </a:xfrm>
        </p:spPr>
        <p:txBody>
          <a:bodyPr anchor="ctr" anchorCtr="0"/>
          <a:lstStyle>
            <a:lvl1pPr marL="0" indent="0" algn="ctr" rtl="0">
              <a:buNone/>
              <a:defRPr sz="1050" b="0" i="0" spc="0" baseline="0">
                <a:solidFill>
                  <a:schemeClr val="tx2"/>
                </a:solidFill>
                <a:latin typeface="Lato" panose="020F0502020204030203" pitchFamily="34" charset="77"/>
                <a:ea typeface="Lato Light" panose="020F0502020204030203" pitchFamily="34" charset="0"/>
                <a:cs typeface="Lato Light" panose="020F0502020204030203" pitchFamily="34" charset="0"/>
              </a:defRPr>
            </a:lvl1pPr>
          </a:lstStyle>
          <a:p>
            <a:pPr lvl="0"/>
            <a:r>
              <a:rPr lang="en-US"/>
              <a:t>Heading</a:t>
            </a:r>
          </a:p>
        </p:txBody>
      </p:sp>
      <p:sp>
        <p:nvSpPr>
          <p:cNvPr id="17" name="Marcador de texto 51">
            <a:extLst>
              <a:ext uri="{FF2B5EF4-FFF2-40B4-BE49-F238E27FC236}">
                <a16:creationId xmlns:a16="http://schemas.microsoft.com/office/drawing/2014/main" id="{A3FB662E-19F1-21D3-C5BE-094E760A979A}"/>
              </a:ext>
            </a:extLst>
          </p:cNvPr>
          <p:cNvSpPr>
            <a:spLocks noGrp="1"/>
          </p:cNvSpPr>
          <p:nvPr>
            <p:ph type="body" sz="quarter" idx="104" hasCustomPrompt="1"/>
          </p:nvPr>
        </p:nvSpPr>
        <p:spPr>
          <a:xfrm>
            <a:off x="3630821" y="3121180"/>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8" name="Marcador de texto 51">
            <a:extLst>
              <a:ext uri="{FF2B5EF4-FFF2-40B4-BE49-F238E27FC236}">
                <a16:creationId xmlns:a16="http://schemas.microsoft.com/office/drawing/2014/main" id="{7E7929EC-6B3D-A9D4-86C6-FA4E4EF8C2B5}"/>
              </a:ext>
            </a:extLst>
          </p:cNvPr>
          <p:cNvSpPr>
            <a:spLocks noGrp="1"/>
          </p:cNvSpPr>
          <p:nvPr>
            <p:ph type="body" sz="quarter" idx="105" hasCustomPrompt="1"/>
          </p:nvPr>
        </p:nvSpPr>
        <p:spPr>
          <a:xfrm>
            <a:off x="3630821" y="2218722"/>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9" name="Marcador de texto 30">
            <a:extLst>
              <a:ext uri="{FF2B5EF4-FFF2-40B4-BE49-F238E27FC236}">
                <a16:creationId xmlns:a16="http://schemas.microsoft.com/office/drawing/2014/main" id="{CFDEBF4C-A5E0-99D7-1208-E861F8D5BB21}"/>
              </a:ext>
            </a:extLst>
          </p:cNvPr>
          <p:cNvSpPr>
            <a:spLocks noGrp="1"/>
          </p:cNvSpPr>
          <p:nvPr>
            <p:ph type="body" sz="quarter" idx="106" hasCustomPrompt="1"/>
          </p:nvPr>
        </p:nvSpPr>
        <p:spPr>
          <a:xfrm>
            <a:off x="3744714" y="2338390"/>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20" name="Marcador de texto 51">
            <a:extLst>
              <a:ext uri="{FF2B5EF4-FFF2-40B4-BE49-F238E27FC236}">
                <a16:creationId xmlns:a16="http://schemas.microsoft.com/office/drawing/2014/main" id="{EA83531D-D2A6-ADB6-9DCA-7F04A0BCE8C8}"/>
              </a:ext>
            </a:extLst>
          </p:cNvPr>
          <p:cNvSpPr>
            <a:spLocks noGrp="1"/>
          </p:cNvSpPr>
          <p:nvPr>
            <p:ph type="body" sz="quarter" idx="107" hasCustomPrompt="1"/>
          </p:nvPr>
        </p:nvSpPr>
        <p:spPr>
          <a:xfrm>
            <a:off x="3744714" y="3469176"/>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21" name="Marcador de texto 51">
            <a:extLst>
              <a:ext uri="{FF2B5EF4-FFF2-40B4-BE49-F238E27FC236}">
                <a16:creationId xmlns:a16="http://schemas.microsoft.com/office/drawing/2014/main" id="{42129D9A-3F96-4D64-F3CA-FD72CF4031A9}"/>
              </a:ext>
            </a:extLst>
          </p:cNvPr>
          <p:cNvSpPr>
            <a:spLocks noGrp="1"/>
          </p:cNvSpPr>
          <p:nvPr>
            <p:ph type="body" sz="quarter" idx="108" hasCustomPrompt="1"/>
          </p:nvPr>
        </p:nvSpPr>
        <p:spPr>
          <a:xfrm>
            <a:off x="652685" y="7738636"/>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2" name="Marcador de texto 51">
            <a:extLst>
              <a:ext uri="{FF2B5EF4-FFF2-40B4-BE49-F238E27FC236}">
                <a16:creationId xmlns:a16="http://schemas.microsoft.com/office/drawing/2014/main" id="{C7F07A34-D50C-51B9-DD71-F2AA6FC37D39}"/>
              </a:ext>
            </a:extLst>
          </p:cNvPr>
          <p:cNvSpPr>
            <a:spLocks noGrp="1"/>
          </p:cNvSpPr>
          <p:nvPr>
            <p:ph type="body" sz="quarter" idx="109" hasCustomPrompt="1"/>
          </p:nvPr>
        </p:nvSpPr>
        <p:spPr>
          <a:xfrm>
            <a:off x="652685" y="6836176"/>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3" name="Marcador de texto 30">
            <a:extLst>
              <a:ext uri="{FF2B5EF4-FFF2-40B4-BE49-F238E27FC236}">
                <a16:creationId xmlns:a16="http://schemas.microsoft.com/office/drawing/2014/main" id="{2676110F-B8CF-B33B-2B62-ACA011C26C96}"/>
              </a:ext>
            </a:extLst>
          </p:cNvPr>
          <p:cNvSpPr>
            <a:spLocks noGrp="1"/>
          </p:cNvSpPr>
          <p:nvPr>
            <p:ph type="body" sz="quarter" idx="110" hasCustomPrompt="1"/>
          </p:nvPr>
        </p:nvSpPr>
        <p:spPr>
          <a:xfrm>
            <a:off x="766578" y="6955844"/>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27" name="Marcador de texto 51">
            <a:extLst>
              <a:ext uri="{FF2B5EF4-FFF2-40B4-BE49-F238E27FC236}">
                <a16:creationId xmlns:a16="http://schemas.microsoft.com/office/drawing/2014/main" id="{76833E08-EC12-9FE1-DC17-3777FD22D912}"/>
              </a:ext>
            </a:extLst>
          </p:cNvPr>
          <p:cNvSpPr>
            <a:spLocks noGrp="1"/>
          </p:cNvSpPr>
          <p:nvPr>
            <p:ph type="body" sz="quarter" idx="111" hasCustomPrompt="1"/>
          </p:nvPr>
        </p:nvSpPr>
        <p:spPr>
          <a:xfrm>
            <a:off x="766578" y="8086632"/>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9" name="Marcador de texto 30">
            <a:extLst>
              <a:ext uri="{FF2B5EF4-FFF2-40B4-BE49-F238E27FC236}">
                <a16:creationId xmlns:a16="http://schemas.microsoft.com/office/drawing/2014/main" id="{D4B341BA-AB65-995E-118A-008D7810757E}"/>
              </a:ext>
            </a:extLst>
          </p:cNvPr>
          <p:cNvSpPr>
            <a:spLocks noGrp="1"/>
          </p:cNvSpPr>
          <p:nvPr>
            <p:ph type="body" sz="quarter" idx="112" hasCustomPrompt="1"/>
          </p:nvPr>
        </p:nvSpPr>
        <p:spPr>
          <a:xfrm rot="16200000">
            <a:off x="-1494091" y="8687203"/>
            <a:ext cx="3901440" cy="213743"/>
          </a:xfrm>
        </p:spPr>
        <p:txBody>
          <a:bodyPr anchor="ctr" anchorCtr="0"/>
          <a:lstStyle>
            <a:lvl1pPr marL="0" indent="0" algn="ctr" rtl="0">
              <a:buNone/>
              <a:defRPr sz="1050" b="0" i="0" spc="0" baseline="0">
                <a:solidFill>
                  <a:schemeClr val="tx2"/>
                </a:solidFill>
                <a:latin typeface="Lato" panose="020F0502020204030203" pitchFamily="34" charset="77"/>
                <a:ea typeface="Lato Light" panose="020F0502020204030203" pitchFamily="34" charset="0"/>
                <a:cs typeface="Lato Light" panose="020F0502020204030203" pitchFamily="34" charset="0"/>
              </a:defRPr>
            </a:lvl1pPr>
          </a:lstStyle>
          <a:p>
            <a:pPr lvl="0"/>
            <a:r>
              <a:rPr lang="en-US"/>
              <a:t>Heading</a:t>
            </a:r>
          </a:p>
        </p:txBody>
      </p:sp>
      <p:sp>
        <p:nvSpPr>
          <p:cNvPr id="40" name="Marcador de texto 51">
            <a:extLst>
              <a:ext uri="{FF2B5EF4-FFF2-40B4-BE49-F238E27FC236}">
                <a16:creationId xmlns:a16="http://schemas.microsoft.com/office/drawing/2014/main" id="{CF250634-D6AF-1E4A-A478-A50AD7402662}"/>
              </a:ext>
            </a:extLst>
          </p:cNvPr>
          <p:cNvSpPr>
            <a:spLocks noGrp="1"/>
          </p:cNvSpPr>
          <p:nvPr>
            <p:ph type="body" sz="quarter" idx="113" hasCustomPrompt="1"/>
          </p:nvPr>
        </p:nvSpPr>
        <p:spPr>
          <a:xfrm>
            <a:off x="3630821" y="7738636"/>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1" name="Marcador de texto 51">
            <a:extLst>
              <a:ext uri="{FF2B5EF4-FFF2-40B4-BE49-F238E27FC236}">
                <a16:creationId xmlns:a16="http://schemas.microsoft.com/office/drawing/2014/main" id="{CB3C3C68-05EE-AD40-ECB1-DF92AE5EDDEF}"/>
              </a:ext>
            </a:extLst>
          </p:cNvPr>
          <p:cNvSpPr>
            <a:spLocks noGrp="1"/>
          </p:cNvSpPr>
          <p:nvPr>
            <p:ph type="body" sz="quarter" idx="114" hasCustomPrompt="1"/>
          </p:nvPr>
        </p:nvSpPr>
        <p:spPr>
          <a:xfrm>
            <a:off x="3630821" y="6836176"/>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2" name="Marcador de texto 30">
            <a:extLst>
              <a:ext uri="{FF2B5EF4-FFF2-40B4-BE49-F238E27FC236}">
                <a16:creationId xmlns:a16="http://schemas.microsoft.com/office/drawing/2014/main" id="{C074DB7E-316E-207E-5B7E-E48E2E4C1470}"/>
              </a:ext>
            </a:extLst>
          </p:cNvPr>
          <p:cNvSpPr>
            <a:spLocks noGrp="1"/>
          </p:cNvSpPr>
          <p:nvPr>
            <p:ph type="body" sz="quarter" idx="115" hasCustomPrompt="1"/>
          </p:nvPr>
        </p:nvSpPr>
        <p:spPr>
          <a:xfrm>
            <a:off x="3744714" y="6955844"/>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43" name="Marcador de texto 51">
            <a:extLst>
              <a:ext uri="{FF2B5EF4-FFF2-40B4-BE49-F238E27FC236}">
                <a16:creationId xmlns:a16="http://schemas.microsoft.com/office/drawing/2014/main" id="{DDEC6B43-E4CF-078E-EC42-4CE4EC83A063}"/>
              </a:ext>
            </a:extLst>
          </p:cNvPr>
          <p:cNvSpPr>
            <a:spLocks noGrp="1"/>
          </p:cNvSpPr>
          <p:nvPr>
            <p:ph type="body" sz="quarter" idx="116" hasCustomPrompt="1"/>
          </p:nvPr>
        </p:nvSpPr>
        <p:spPr>
          <a:xfrm>
            <a:off x="3744714" y="8086632"/>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2543914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ld Q&amp;A">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832910E5-579F-92B1-5D70-9808830408F2}"/>
              </a:ext>
            </a:extLst>
          </p:cNvPr>
          <p:cNvGraphicFramePr>
            <a:graphicFrameLocks noChangeAspect="1"/>
          </p:cNvGraphicFramePr>
          <p:nvPr>
            <p:custDataLst>
              <p:tags r:id="rId1"/>
            </p:custDataLst>
            <p:extLst>
              <p:ext uri="{D42A27DB-BD31-4B8C-83A1-F6EECF244321}">
                <p14:modId xmlns:p14="http://schemas.microsoft.com/office/powerpoint/2010/main" val="291146182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9" name="think-cell data - do not delete" hidden="1">
                        <a:extLst>
                          <a:ext uri="{FF2B5EF4-FFF2-40B4-BE49-F238E27FC236}">
                            <a16:creationId xmlns:a16="http://schemas.microsoft.com/office/drawing/2014/main" id="{832910E5-579F-92B1-5D70-9808830408F2}"/>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0A33681-6246-C712-6F38-B0BF974B8AE0}"/>
              </a:ext>
            </a:extLst>
          </p:cNvPr>
          <p:cNvSpPr/>
          <p:nvPr/>
        </p:nvSpPr>
        <p:spPr>
          <a:xfrm>
            <a:off x="-2448" y="-56044"/>
            <a:ext cx="6868331" cy="11336720"/>
          </a:xfrm>
          <a:prstGeom prst="rect">
            <a:avLst/>
          </a:prstGeom>
          <a:solidFill>
            <a:srgbClr val="FFAC1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solidFill>
                <a:schemeClr val="accent1"/>
              </a:solidFill>
            </a:endParaRPr>
          </a:p>
        </p:txBody>
      </p:sp>
      <p:sp>
        <p:nvSpPr>
          <p:cNvPr id="3" name="Right Triangle 8">
            <a:extLst>
              <a:ext uri="{FF2B5EF4-FFF2-40B4-BE49-F238E27FC236}">
                <a16:creationId xmlns:a16="http://schemas.microsoft.com/office/drawing/2014/main" id="{4DAF18BD-D314-7E97-3F9B-148EEC0C507E}"/>
              </a:ext>
            </a:extLst>
          </p:cNvPr>
          <p:cNvSpPr/>
          <p:nvPr/>
        </p:nvSpPr>
        <p:spPr>
          <a:xfrm>
            <a:off x="-6469" y="6098743"/>
            <a:ext cx="1675681" cy="5295979"/>
          </a:xfrm>
          <a:prstGeom prst="rtTriangle">
            <a:avLst/>
          </a:prstGeom>
          <a:solidFill>
            <a:srgbClr val="FFC000">
              <a:alpha val="16000"/>
            </a:srgbClr>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 name="TextBox 38">
            <a:extLst>
              <a:ext uri="{FF2B5EF4-FFF2-40B4-BE49-F238E27FC236}">
                <a16:creationId xmlns:a16="http://schemas.microsoft.com/office/drawing/2014/main" id="{1124514B-00B0-4EBA-0301-C3144B51C5A7}"/>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5" name="Google Shape;523;p16">
            <a:extLst>
              <a:ext uri="{FF2B5EF4-FFF2-40B4-BE49-F238E27FC236}">
                <a16:creationId xmlns:a16="http://schemas.microsoft.com/office/drawing/2014/main" id="{50A49328-6BEE-1A92-A19E-F5422D65A39A}"/>
              </a:ext>
            </a:extLst>
          </p:cNvPr>
          <p:cNvSpPr/>
          <p:nvPr/>
        </p:nvSpPr>
        <p:spPr>
          <a:xfrm>
            <a:off x="416580"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6" name="Google Shape;523;p16">
            <a:extLst>
              <a:ext uri="{FF2B5EF4-FFF2-40B4-BE49-F238E27FC236}">
                <a16:creationId xmlns:a16="http://schemas.microsoft.com/office/drawing/2014/main" id="{9677BC14-B3A8-EE31-F198-C19CE80A788B}"/>
              </a:ext>
            </a:extLst>
          </p:cNvPr>
          <p:cNvSpPr/>
          <p:nvPr/>
        </p:nvSpPr>
        <p:spPr>
          <a:xfrm>
            <a:off x="2472209"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7" name="Google Shape;157;p17">
            <a:extLst>
              <a:ext uri="{FF2B5EF4-FFF2-40B4-BE49-F238E27FC236}">
                <a16:creationId xmlns:a16="http://schemas.microsoft.com/office/drawing/2014/main" id="{8E30E1B3-ECC5-F8F0-28CF-166E9A335DD6}"/>
              </a:ext>
            </a:extLst>
          </p:cNvPr>
          <p:cNvSpPr/>
          <p:nvPr/>
        </p:nvSpPr>
        <p:spPr>
          <a:xfrm rot="10023183">
            <a:off x="6147376" y="1338993"/>
            <a:ext cx="297448" cy="940084"/>
          </a:xfrm>
          <a:prstGeom prst="ellipse">
            <a:avLst/>
          </a:prstGeom>
          <a:solidFill>
            <a:schemeClr val="accent1">
              <a:lumMod val="20000"/>
              <a:lumOff val="80000"/>
              <a:alpha val="32171"/>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Google Shape;157;p17">
            <a:extLst>
              <a:ext uri="{FF2B5EF4-FFF2-40B4-BE49-F238E27FC236}">
                <a16:creationId xmlns:a16="http://schemas.microsoft.com/office/drawing/2014/main" id="{58B52029-E49C-DC22-B3E7-D2CA958D9B1E}"/>
              </a:ext>
            </a:extLst>
          </p:cNvPr>
          <p:cNvSpPr/>
          <p:nvPr/>
        </p:nvSpPr>
        <p:spPr>
          <a:xfrm rot="10023183">
            <a:off x="1194589" y="1053861"/>
            <a:ext cx="162630" cy="513991"/>
          </a:xfrm>
          <a:prstGeom prst="ellipse">
            <a:avLst/>
          </a:prstGeom>
          <a:gradFill>
            <a:gsLst>
              <a:gs pos="0">
                <a:srgbClr val="FEC256"/>
              </a:gs>
              <a:gs pos="100000">
                <a:srgbClr val="FEC256"/>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9" name="Google Shape;523;p16">
            <a:extLst>
              <a:ext uri="{FF2B5EF4-FFF2-40B4-BE49-F238E27FC236}">
                <a16:creationId xmlns:a16="http://schemas.microsoft.com/office/drawing/2014/main" id="{B59E9D51-608C-B7CE-DA6C-AE3BCEA8CE5B}"/>
              </a:ext>
            </a:extLst>
          </p:cNvPr>
          <p:cNvSpPr/>
          <p:nvPr/>
        </p:nvSpPr>
        <p:spPr>
          <a:xfrm>
            <a:off x="4568575"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10" name="Rounded Rectangle 13">
            <a:extLst>
              <a:ext uri="{FF2B5EF4-FFF2-40B4-BE49-F238E27FC236}">
                <a16:creationId xmlns:a16="http://schemas.microsoft.com/office/drawing/2014/main" id="{F1EA0DBE-0169-A29A-06B6-02AC183E27D2}"/>
              </a:ext>
            </a:extLst>
          </p:cNvPr>
          <p:cNvSpPr/>
          <p:nvPr/>
        </p:nvSpPr>
        <p:spPr>
          <a:xfrm>
            <a:off x="1030749"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Rounded Rectangle 15">
            <a:extLst>
              <a:ext uri="{FF2B5EF4-FFF2-40B4-BE49-F238E27FC236}">
                <a16:creationId xmlns:a16="http://schemas.microsoft.com/office/drawing/2014/main" id="{FD7A71C2-802D-D174-8F08-E69CCA64D8C1}"/>
              </a:ext>
            </a:extLst>
          </p:cNvPr>
          <p:cNvSpPr/>
          <p:nvPr/>
        </p:nvSpPr>
        <p:spPr>
          <a:xfrm>
            <a:off x="3086378"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17">
            <a:extLst>
              <a:ext uri="{FF2B5EF4-FFF2-40B4-BE49-F238E27FC236}">
                <a16:creationId xmlns:a16="http://schemas.microsoft.com/office/drawing/2014/main" id="{FDC910D3-D86C-E31F-71D1-9FFD6FDC6D30}"/>
              </a:ext>
            </a:extLst>
          </p:cNvPr>
          <p:cNvSpPr/>
          <p:nvPr/>
        </p:nvSpPr>
        <p:spPr>
          <a:xfrm>
            <a:off x="5182744"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26">
            <a:extLst>
              <a:ext uri="{FF2B5EF4-FFF2-40B4-BE49-F238E27FC236}">
                <a16:creationId xmlns:a16="http://schemas.microsoft.com/office/drawing/2014/main" id="{5D1747AE-A7D2-3849-70A7-E4447E190B96}"/>
              </a:ext>
            </a:extLst>
          </p:cNvPr>
          <p:cNvSpPr>
            <a:spLocks noGrp="1"/>
          </p:cNvSpPr>
          <p:nvPr>
            <p:ph type="body" sz="quarter" idx="10" hasCustomPrompt="1"/>
          </p:nvPr>
        </p:nvSpPr>
        <p:spPr>
          <a:xfrm>
            <a:off x="605319" y="4889781"/>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14" name="Marcador de texto 30">
            <a:extLst>
              <a:ext uri="{FF2B5EF4-FFF2-40B4-BE49-F238E27FC236}">
                <a16:creationId xmlns:a16="http://schemas.microsoft.com/office/drawing/2014/main" id="{8C95A220-417E-8B5B-4E7A-AE6FE3C0AC18}"/>
              </a:ext>
            </a:extLst>
          </p:cNvPr>
          <p:cNvSpPr>
            <a:spLocks noGrp="1"/>
          </p:cNvSpPr>
          <p:nvPr>
            <p:ph type="body" sz="quarter" idx="13" hasCustomPrompt="1"/>
          </p:nvPr>
        </p:nvSpPr>
        <p:spPr>
          <a:xfrm>
            <a:off x="1064535" y="601966"/>
            <a:ext cx="4669631" cy="1477611"/>
          </a:xfrm>
        </p:spPr>
        <p:txBody>
          <a:bodyPr anchor="ctr" anchorCtr="0"/>
          <a:lstStyle>
            <a:lvl1pPr marL="0" indent="0" algn="ctr" rtl="0">
              <a:buNone/>
              <a:defRPr sz="2400" b="0" i="0">
                <a:solidFill>
                  <a:schemeClr val="tx2"/>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Q &amp; A</a:t>
            </a:r>
          </a:p>
        </p:txBody>
      </p:sp>
      <p:sp>
        <p:nvSpPr>
          <p:cNvPr id="15" name="Marcador de texto 27">
            <a:extLst>
              <a:ext uri="{FF2B5EF4-FFF2-40B4-BE49-F238E27FC236}">
                <a16:creationId xmlns:a16="http://schemas.microsoft.com/office/drawing/2014/main" id="{0DF64409-44E8-FFFD-19D8-1BD6EEECF939}"/>
              </a:ext>
            </a:extLst>
          </p:cNvPr>
          <p:cNvSpPr>
            <a:spLocks noGrp="1"/>
          </p:cNvSpPr>
          <p:nvPr>
            <p:ph type="body" sz="quarter" idx="23" hasCustomPrompt="1"/>
          </p:nvPr>
        </p:nvSpPr>
        <p:spPr>
          <a:xfrm>
            <a:off x="1048872" y="9266157"/>
            <a:ext cx="648997" cy="663127"/>
          </a:xfrm>
        </p:spPr>
        <p:txBody>
          <a:bodyPr anchor="ctr" anchorCtr="0"/>
          <a:lstStyle>
            <a:lvl1pPr marL="0" indent="0" algn="ctr" rtl="0">
              <a:buNone/>
              <a:defRPr sz="750" spc="225">
                <a:solidFill>
                  <a:schemeClr val="bg1"/>
                </a:solidFill>
              </a:defRPr>
            </a:lvl1pPr>
          </a:lstStyle>
          <a:p>
            <a:pPr lvl="0"/>
            <a:r>
              <a:rPr lang="en-US"/>
              <a:t>10 MIN</a:t>
            </a:r>
          </a:p>
        </p:txBody>
      </p:sp>
      <p:sp>
        <p:nvSpPr>
          <p:cNvPr id="16" name="Marcador de texto 27">
            <a:extLst>
              <a:ext uri="{FF2B5EF4-FFF2-40B4-BE49-F238E27FC236}">
                <a16:creationId xmlns:a16="http://schemas.microsoft.com/office/drawing/2014/main" id="{E825177A-B64A-D0FD-DE07-241CB01B0A8F}"/>
              </a:ext>
            </a:extLst>
          </p:cNvPr>
          <p:cNvSpPr>
            <a:spLocks noGrp="1"/>
          </p:cNvSpPr>
          <p:nvPr>
            <p:ph type="body" sz="quarter" idx="24" hasCustomPrompt="1"/>
          </p:nvPr>
        </p:nvSpPr>
        <p:spPr>
          <a:xfrm>
            <a:off x="3104501" y="9266157"/>
            <a:ext cx="648997" cy="663127"/>
          </a:xfrm>
        </p:spPr>
        <p:txBody>
          <a:bodyPr anchor="ctr" anchorCtr="0"/>
          <a:lstStyle>
            <a:lvl1pPr marL="0" indent="0" algn="ctr" rtl="0">
              <a:buNone/>
              <a:defRPr sz="750" spc="225">
                <a:solidFill>
                  <a:schemeClr val="bg1"/>
                </a:solidFill>
              </a:defRPr>
            </a:lvl1pPr>
          </a:lstStyle>
          <a:p>
            <a:pPr lvl="0"/>
            <a:r>
              <a:rPr lang="en-US"/>
              <a:t>5 MIN</a:t>
            </a:r>
          </a:p>
        </p:txBody>
      </p:sp>
      <p:sp>
        <p:nvSpPr>
          <p:cNvPr id="17" name="Marcador de texto 27">
            <a:extLst>
              <a:ext uri="{FF2B5EF4-FFF2-40B4-BE49-F238E27FC236}">
                <a16:creationId xmlns:a16="http://schemas.microsoft.com/office/drawing/2014/main" id="{526A250D-B65B-5ADE-622F-6A06C2DA0AEC}"/>
              </a:ext>
            </a:extLst>
          </p:cNvPr>
          <p:cNvSpPr>
            <a:spLocks noGrp="1"/>
          </p:cNvSpPr>
          <p:nvPr>
            <p:ph type="body" sz="quarter" idx="25" hasCustomPrompt="1"/>
          </p:nvPr>
        </p:nvSpPr>
        <p:spPr>
          <a:xfrm>
            <a:off x="5201579" y="9267581"/>
            <a:ext cx="648997" cy="663127"/>
          </a:xfrm>
        </p:spPr>
        <p:txBody>
          <a:bodyPr anchor="ctr" anchorCtr="0"/>
          <a:lstStyle>
            <a:lvl1pPr marL="0" indent="0" algn="ctr" rtl="0">
              <a:buNone/>
              <a:defRPr sz="750" spc="225">
                <a:solidFill>
                  <a:schemeClr val="bg1"/>
                </a:solidFill>
              </a:defRPr>
            </a:lvl1pPr>
          </a:lstStyle>
          <a:p>
            <a:pPr lvl="0"/>
            <a:r>
              <a:rPr lang="en-US"/>
              <a:t>10 MIN</a:t>
            </a:r>
          </a:p>
        </p:txBody>
      </p:sp>
      <p:sp>
        <p:nvSpPr>
          <p:cNvPr id="18" name="Google Shape;619;p31">
            <a:extLst>
              <a:ext uri="{FF2B5EF4-FFF2-40B4-BE49-F238E27FC236}">
                <a16:creationId xmlns:a16="http://schemas.microsoft.com/office/drawing/2014/main" id="{371CA6FD-E6E0-222D-BCB7-F3D2EA52E4CB}"/>
              </a:ext>
            </a:extLst>
          </p:cNvPr>
          <p:cNvSpPr/>
          <p:nvPr/>
        </p:nvSpPr>
        <p:spPr>
          <a:xfrm>
            <a:off x="1115167" y="262374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9" name="Elipse 13">
            <a:extLst>
              <a:ext uri="{FF2B5EF4-FFF2-40B4-BE49-F238E27FC236}">
                <a16:creationId xmlns:a16="http://schemas.microsoft.com/office/drawing/2014/main" id="{BA4961CF-B998-C509-F33A-12E0BE43F0C8}"/>
              </a:ext>
            </a:extLst>
          </p:cNvPr>
          <p:cNvSpPr/>
          <p:nvPr/>
        </p:nvSpPr>
        <p:spPr>
          <a:xfrm>
            <a:off x="1249390" y="3021414"/>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0" name="Google Shape;619;p31">
            <a:extLst>
              <a:ext uri="{FF2B5EF4-FFF2-40B4-BE49-F238E27FC236}">
                <a16:creationId xmlns:a16="http://schemas.microsoft.com/office/drawing/2014/main" id="{CBDE8D4E-A48E-1C2A-A15A-4F197D5A4BF3}"/>
              </a:ext>
            </a:extLst>
          </p:cNvPr>
          <p:cNvSpPr/>
          <p:nvPr/>
        </p:nvSpPr>
        <p:spPr>
          <a:xfrm>
            <a:off x="3141394" y="264406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1" name="Elipse 13">
            <a:extLst>
              <a:ext uri="{FF2B5EF4-FFF2-40B4-BE49-F238E27FC236}">
                <a16:creationId xmlns:a16="http://schemas.microsoft.com/office/drawing/2014/main" id="{226DDE0E-68CA-8EF4-E507-552C88AF3DAB}"/>
              </a:ext>
            </a:extLst>
          </p:cNvPr>
          <p:cNvSpPr/>
          <p:nvPr/>
        </p:nvSpPr>
        <p:spPr>
          <a:xfrm>
            <a:off x="3275618" y="3041733"/>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2" name="Google Shape;619;p31">
            <a:extLst>
              <a:ext uri="{FF2B5EF4-FFF2-40B4-BE49-F238E27FC236}">
                <a16:creationId xmlns:a16="http://schemas.microsoft.com/office/drawing/2014/main" id="{8865EF1A-C6B3-F71C-CFD9-4066A2F704DD}"/>
              </a:ext>
            </a:extLst>
          </p:cNvPr>
          <p:cNvSpPr/>
          <p:nvPr/>
        </p:nvSpPr>
        <p:spPr>
          <a:xfrm>
            <a:off x="5237760" y="264406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3" name="Elipse 13">
            <a:extLst>
              <a:ext uri="{FF2B5EF4-FFF2-40B4-BE49-F238E27FC236}">
                <a16:creationId xmlns:a16="http://schemas.microsoft.com/office/drawing/2014/main" id="{42E5B866-ECCE-8E97-DD55-3642ECFC0920}"/>
              </a:ext>
            </a:extLst>
          </p:cNvPr>
          <p:cNvSpPr/>
          <p:nvPr/>
        </p:nvSpPr>
        <p:spPr>
          <a:xfrm>
            <a:off x="5371984" y="3041733"/>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4" name="Marcador de texto 26">
            <a:extLst>
              <a:ext uri="{FF2B5EF4-FFF2-40B4-BE49-F238E27FC236}">
                <a16:creationId xmlns:a16="http://schemas.microsoft.com/office/drawing/2014/main" id="{B0F7017C-238F-1FAC-D34E-28BAE99280AE}"/>
              </a:ext>
            </a:extLst>
          </p:cNvPr>
          <p:cNvSpPr>
            <a:spLocks noGrp="1"/>
          </p:cNvSpPr>
          <p:nvPr>
            <p:ph type="body" sz="quarter" idx="26" hasCustomPrompt="1"/>
          </p:nvPr>
        </p:nvSpPr>
        <p:spPr>
          <a:xfrm>
            <a:off x="1249390" y="3240752"/>
            <a:ext cx="321106" cy="515463"/>
          </a:xfrm>
        </p:spPr>
        <p:txBody>
          <a:bodyPr/>
          <a:lstStyle>
            <a:lvl1pPr marL="0" indent="0" algn="ctr" rtl="0">
              <a:lnSpc>
                <a:spcPct val="110000"/>
              </a:lnSpc>
              <a:buNone/>
              <a:defRPr>
                <a:solidFill>
                  <a:srgbClr val="6F1237"/>
                </a:solidFill>
              </a:defRPr>
            </a:lvl1pPr>
          </a:lstStyle>
          <a:p>
            <a:pPr lvl="0"/>
            <a:r>
              <a:rPr lang="en-US"/>
              <a:t>#</a:t>
            </a:r>
          </a:p>
        </p:txBody>
      </p:sp>
      <p:sp>
        <p:nvSpPr>
          <p:cNvPr id="25" name="Marcador de texto 26">
            <a:extLst>
              <a:ext uri="{FF2B5EF4-FFF2-40B4-BE49-F238E27FC236}">
                <a16:creationId xmlns:a16="http://schemas.microsoft.com/office/drawing/2014/main" id="{86214CF5-B038-E19E-DCBF-DC9A60E28728}"/>
              </a:ext>
            </a:extLst>
          </p:cNvPr>
          <p:cNvSpPr>
            <a:spLocks noGrp="1"/>
          </p:cNvSpPr>
          <p:nvPr>
            <p:ph type="body" sz="quarter" idx="27" hasCustomPrompt="1"/>
          </p:nvPr>
        </p:nvSpPr>
        <p:spPr>
          <a:xfrm>
            <a:off x="3275618" y="3240752"/>
            <a:ext cx="321106" cy="515463"/>
          </a:xfrm>
        </p:spPr>
        <p:txBody>
          <a:bodyPr/>
          <a:lstStyle>
            <a:lvl1pPr marL="0" indent="0" algn="ctr" rtl="0">
              <a:lnSpc>
                <a:spcPct val="110000"/>
              </a:lnSpc>
              <a:buNone/>
              <a:defRPr>
                <a:solidFill>
                  <a:srgbClr val="6F1237"/>
                </a:solidFill>
              </a:defRPr>
            </a:lvl1pPr>
          </a:lstStyle>
          <a:p>
            <a:pPr lvl="0"/>
            <a:r>
              <a:rPr lang="en-US"/>
              <a:t>#</a:t>
            </a:r>
          </a:p>
        </p:txBody>
      </p:sp>
      <p:sp>
        <p:nvSpPr>
          <p:cNvPr id="26" name="Marcador de texto 26">
            <a:extLst>
              <a:ext uri="{FF2B5EF4-FFF2-40B4-BE49-F238E27FC236}">
                <a16:creationId xmlns:a16="http://schemas.microsoft.com/office/drawing/2014/main" id="{A0F5F22C-E60C-0516-6D93-6CF6281BEEBF}"/>
              </a:ext>
            </a:extLst>
          </p:cNvPr>
          <p:cNvSpPr>
            <a:spLocks noGrp="1"/>
          </p:cNvSpPr>
          <p:nvPr>
            <p:ph type="body" sz="quarter" idx="28" hasCustomPrompt="1"/>
          </p:nvPr>
        </p:nvSpPr>
        <p:spPr>
          <a:xfrm>
            <a:off x="5371983" y="3240752"/>
            <a:ext cx="321107" cy="515463"/>
          </a:xfrm>
        </p:spPr>
        <p:txBody>
          <a:bodyPr/>
          <a:lstStyle>
            <a:lvl1pPr marL="0" indent="0" algn="ctr" rtl="0">
              <a:lnSpc>
                <a:spcPct val="110000"/>
              </a:lnSpc>
              <a:buNone/>
              <a:defRPr>
                <a:solidFill>
                  <a:srgbClr val="6F1237"/>
                </a:solidFill>
              </a:defRPr>
            </a:lvl1pPr>
          </a:lstStyle>
          <a:p>
            <a:pPr lvl="0"/>
            <a:r>
              <a:rPr lang="en-US"/>
              <a:t>#</a:t>
            </a:r>
          </a:p>
        </p:txBody>
      </p:sp>
      <p:sp>
        <p:nvSpPr>
          <p:cNvPr id="27" name="Slide Number Placeholder 5">
            <a:extLst>
              <a:ext uri="{FF2B5EF4-FFF2-40B4-BE49-F238E27FC236}">
                <a16:creationId xmlns:a16="http://schemas.microsoft.com/office/drawing/2014/main" id="{55A797C3-7627-8CDD-9A60-A63CC65EAA5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5BD3CCDE-B48F-B622-752B-D56D51D192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0" name="Marcador de texto 26">
            <a:extLst>
              <a:ext uri="{FF2B5EF4-FFF2-40B4-BE49-F238E27FC236}">
                <a16:creationId xmlns:a16="http://schemas.microsoft.com/office/drawing/2014/main" id="{B381FBDB-0670-BABE-E5A2-D843CA9C5869}"/>
              </a:ext>
            </a:extLst>
          </p:cNvPr>
          <p:cNvSpPr>
            <a:spLocks noGrp="1"/>
          </p:cNvSpPr>
          <p:nvPr>
            <p:ph type="body" sz="quarter" idx="30" hasCustomPrompt="1"/>
          </p:nvPr>
        </p:nvSpPr>
        <p:spPr>
          <a:xfrm>
            <a:off x="2658353" y="4857804"/>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31" name="Marcador de texto 26">
            <a:extLst>
              <a:ext uri="{FF2B5EF4-FFF2-40B4-BE49-F238E27FC236}">
                <a16:creationId xmlns:a16="http://schemas.microsoft.com/office/drawing/2014/main" id="{9C410205-A72B-4E4F-3970-3102648E6E44}"/>
              </a:ext>
            </a:extLst>
          </p:cNvPr>
          <p:cNvSpPr>
            <a:spLocks noGrp="1"/>
          </p:cNvSpPr>
          <p:nvPr>
            <p:ph type="body" sz="quarter" idx="31" hasCustomPrompt="1"/>
          </p:nvPr>
        </p:nvSpPr>
        <p:spPr>
          <a:xfrm>
            <a:off x="4754782" y="4857804"/>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32" name="Marcador de texto 11">
            <a:extLst>
              <a:ext uri="{FF2B5EF4-FFF2-40B4-BE49-F238E27FC236}">
                <a16:creationId xmlns:a16="http://schemas.microsoft.com/office/drawing/2014/main" id="{B1086DAB-C32D-3A57-5ECA-03B0E7738F91}"/>
              </a:ext>
            </a:extLst>
          </p:cNvPr>
          <p:cNvSpPr>
            <a:spLocks noGrp="1"/>
          </p:cNvSpPr>
          <p:nvPr>
            <p:ph type="body" sz="quarter" idx="32" hasCustomPrompt="1"/>
          </p:nvPr>
        </p:nvSpPr>
        <p:spPr>
          <a:xfrm>
            <a:off x="200323" y="11523780"/>
            <a:ext cx="5642372" cy="549392"/>
          </a:xfrm>
        </p:spPr>
        <p:txBody>
          <a:bodyPr anchor="b"/>
          <a:lstStyle>
            <a:lvl1pPr marL="0" indent="0" rtl="0">
              <a:buNone/>
              <a:defRPr sz="525">
                <a:solidFill>
                  <a:srgbClr val="3F4043"/>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Space for footnotes or additional information</a:t>
            </a:r>
          </a:p>
        </p:txBody>
      </p:sp>
    </p:spTree>
    <p:extLst>
      <p:ext uri="{BB962C8B-B14F-4D97-AF65-F5344CB8AC3E}">
        <p14:creationId xmlns:p14="http://schemas.microsoft.com/office/powerpoint/2010/main" val="2504950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ld full page textur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3C284DE2-7838-F297-DEF7-4FBC577304C2}"/>
              </a:ext>
            </a:extLst>
          </p:cNvPr>
          <p:cNvGraphicFramePr>
            <a:graphicFrameLocks noChangeAspect="1"/>
          </p:cNvGraphicFramePr>
          <p:nvPr>
            <p:custDataLst>
              <p:tags r:id="rId1"/>
            </p:custDataLst>
            <p:extLst>
              <p:ext uri="{D42A27DB-BD31-4B8C-83A1-F6EECF244321}">
                <p14:modId xmlns:p14="http://schemas.microsoft.com/office/powerpoint/2010/main" val="136498729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4" name="think-cell data - do not delete" hidden="1">
                        <a:extLst>
                          <a:ext uri="{FF2B5EF4-FFF2-40B4-BE49-F238E27FC236}">
                            <a16:creationId xmlns:a16="http://schemas.microsoft.com/office/drawing/2014/main" id="{3C284DE2-7838-F297-DEF7-4FBC577304C2}"/>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B88626DF-CC30-630F-5C95-5697288015EB}"/>
              </a:ext>
            </a:extLst>
          </p:cNvPr>
          <p:cNvSpPr/>
          <p:nvPr/>
        </p:nvSpPr>
        <p:spPr>
          <a:xfrm>
            <a:off x="-2448" y="-56042"/>
            <a:ext cx="6868331" cy="12338039"/>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extBox 38">
            <a:extLst>
              <a:ext uri="{FF2B5EF4-FFF2-40B4-BE49-F238E27FC236}">
                <a16:creationId xmlns:a16="http://schemas.microsoft.com/office/drawing/2014/main" id="{6A42F18B-6AF3-C92B-B48C-C12A5E5A744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4" name="Right Triangle 6">
            <a:extLst>
              <a:ext uri="{FF2B5EF4-FFF2-40B4-BE49-F238E27FC236}">
                <a16:creationId xmlns:a16="http://schemas.microsoft.com/office/drawing/2014/main" id="{0B9C419F-9D7D-6752-9C0B-29E4C4F3BA5A}"/>
              </a:ext>
            </a:extLst>
          </p:cNvPr>
          <p:cNvSpPr/>
          <p:nvPr/>
        </p:nvSpPr>
        <p:spPr>
          <a:xfrm>
            <a:off x="-6470" y="6578311"/>
            <a:ext cx="1806359" cy="5708985"/>
          </a:xfrm>
          <a:prstGeom prst="rtTriangle">
            <a:avLst/>
          </a:prstGeom>
          <a:gradFill>
            <a:gsLst>
              <a:gs pos="0">
                <a:srgbClr val="681436"/>
              </a:gs>
              <a:gs pos="99000">
                <a:srgbClr val="6A1437">
                  <a:alpha val="74822"/>
                </a:srgbClr>
              </a:gs>
            </a:gsLst>
            <a:lin ang="0" scaled="0"/>
          </a:gra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Parallelogram 7">
            <a:extLst>
              <a:ext uri="{FF2B5EF4-FFF2-40B4-BE49-F238E27FC236}">
                <a16:creationId xmlns:a16="http://schemas.microsoft.com/office/drawing/2014/main" id="{734A02A8-313D-4B73-BA7C-59B64963BC16}"/>
              </a:ext>
            </a:extLst>
          </p:cNvPr>
          <p:cNvSpPr/>
          <p:nvPr/>
        </p:nvSpPr>
        <p:spPr>
          <a:xfrm flipH="1">
            <a:off x="-11194" y="-56042"/>
            <a:ext cx="4432328" cy="12338039"/>
          </a:xfrm>
          <a:custGeom>
            <a:avLst/>
            <a:gdLst>
              <a:gd name="connsiteX0" fmla="*/ 0 w 8688924"/>
              <a:gd name="connsiteY0" fmla="*/ 5205110 h 5205110"/>
              <a:gd name="connsiteX1" fmla="*/ 5191941 w 8688924"/>
              <a:gd name="connsiteY1" fmla="*/ 0 h 5205110"/>
              <a:gd name="connsiteX2" fmla="*/ 8688924 w 8688924"/>
              <a:gd name="connsiteY2" fmla="*/ 0 h 5205110"/>
              <a:gd name="connsiteX3" fmla="*/ 3496983 w 8688924"/>
              <a:gd name="connsiteY3" fmla="*/ 5205110 h 5205110"/>
              <a:gd name="connsiteX4" fmla="*/ 0 w 8688924"/>
              <a:gd name="connsiteY4" fmla="*/ 5205110 h 5205110"/>
              <a:gd name="connsiteX0" fmla="*/ 0 w 8688924"/>
              <a:gd name="connsiteY0" fmla="*/ 5210042 h 5210042"/>
              <a:gd name="connsiteX1" fmla="*/ 5191941 w 8688924"/>
              <a:gd name="connsiteY1" fmla="*/ 4932 h 5210042"/>
              <a:gd name="connsiteX2" fmla="*/ 6794957 w 8688924"/>
              <a:gd name="connsiteY2" fmla="*/ 0 h 5210042"/>
              <a:gd name="connsiteX3" fmla="*/ 8688924 w 8688924"/>
              <a:gd name="connsiteY3" fmla="*/ 4932 h 5210042"/>
              <a:gd name="connsiteX4" fmla="*/ 3496983 w 8688924"/>
              <a:gd name="connsiteY4" fmla="*/ 5210042 h 5210042"/>
              <a:gd name="connsiteX5" fmla="*/ 0 w 8688924"/>
              <a:gd name="connsiteY5" fmla="*/ 5210042 h 5210042"/>
              <a:gd name="connsiteX0" fmla="*/ 0 w 8688924"/>
              <a:gd name="connsiteY0" fmla="*/ 5205110 h 5205110"/>
              <a:gd name="connsiteX1" fmla="*/ 5191941 w 8688924"/>
              <a:gd name="connsiteY1" fmla="*/ 0 h 5205110"/>
              <a:gd name="connsiteX2" fmla="*/ 5923419 w 8688924"/>
              <a:gd name="connsiteY2" fmla="*/ 9356 h 5205110"/>
              <a:gd name="connsiteX3" fmla="*/ 8688924 w 8688924"/>
              <a:gd name="connsiteY3" fmla="*/ 0 h 5205110"/>
              <a:gd name="connsiteX4" fmla="*/ 3496983 w 8688924"/>
              <a:gd name="connsiteY4" fmla="*/ 5205110 h 5205110"/>
              <a:gd name="connsiteX5" fmla="*/ 0 w 8688924"/>
              <a:gd name="connsiteY5" fmla="*/ 5205110 h 5205110"/>
              <a:gd name="connsiteX0" fmla="*/ 0 w 5923419"/>
              <a:gd name="connsiteY0" fmla="*/ 5205110 h 5205110"/>
              <a:gd name="connsiteX1" fmla="*/ 5191941 w 5923419"/>
              <a:gd name="connsiteY1" fmla="*/ 0 h 5205110"/>
              <a:gd name="connsiteX2" fmla="*/ 5923419 w 5923419"/>
              <a:gd name="connsiteY2" fmla="*/ 9356 h 5205110"/>
              <a:gd name="connsiteX3" fmla="*/ 5902861 w 5923419"/>
              <a:gd name="connsiteY3" fmla="*/ 2800350 h 5205110"/>
              <a:gd name="connsiteX4" fmla="*/ 3496983 w 5923419"/>
              <a:gd name="connsiteY4" fmla="*/ 5205110 h 5205110"/>
              <a:gd name="connsiteX5" fmla="*/ 0 w 5923419"/>
              <a:gd name="connsiteY5" fmla="*/ 5205110 h 5205110"/>
              <a:gd name="connsiteX0" fmla="*/ 0 w 5909771"/>
              <a:gd name="connsiteY0" fmla="*/ 5205110 h 5205110"/>
              <a:gd name="connsiteX1" fmla="*/ 5191941 w 5909771"/>
              <a:gd name="connsiteY1" fmla="*/ 0 h 5205110"/>
              <a:gd name="connsiteX2" fmla="*/ 5909771 w 5909771"/>
              <a:gd name="connsiteY2" fmla="*/ 2533 h 5205110"/>
              <a:gd name="connsiteX3" fmla="*/ 5902861 w 5909771"/>
              <a:gd name="connsiteY3" fmla="*/ 2800350 h 5205110"/>
              <a:gd name="connsiteX4" fmla="*/ 3496983 w 5909771"/>
              <a:gd name="connsiteY4" fmla="*/ 5205110 h 5205110"/>
              <a:gd name="connsiteX5" fmla="*/ 0 w 5909771"/>
              <a:gd name="connsiteY5" fmla="*/ 5205110 h 52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9771" h="5205110">
                <a:moveTo>
                  <a:pt x="0" y="5205110"/>
                </a:moveTo>
                <a:lnTo>
                  <a:pt x="5191941" y="0"/>
                </a:lnTo>
                <a:lnTo>
                  <a:pt x="5909771" y="2533"/>
                </a:lnTo>
                <a:cubicBezTo>
                  <a:pt x="5907468" y="935139"/>
                  <a:pt x="5905164" y="1867744"/>
                  <a:pt x="5902861" y="2800350"/>
                </a:cubicBezTo>
                <a:lnTo>
                  <a:pt x="3496983" y="5205110"/>
                </a:lnTo>
                <a:lnTo>
                  <a:pt x="0" y="5205110"/>
                </a:lnTo>
                <a:close/>
              </a:path>
            </a:pathLst>
          </a:custGeom>
          <a:solidFill>
            <a:srgbClr val="56032B">
              <a:alpha val="2244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81"/>
          </a:p>
        </p:txBody>
      </p:sp>
      <p:sp>
        <p:nvSpPr>
          <p:cNvPr id="6" name="Google Shape;157;p17">
            <a:extLst>
              <a:ext uri="{FF2B5EF4-FFF2-40B4-BE49-F238E27FC236}">
                <a16:creationId xmlns:a16="http://schemas.microsoft.com/office/drawing/2014/main" id="{8C73568C-06B0-D657-0F6D-D78A21D861BF}"/>
              </a:ext>
            </a:extLst>
          </p:cNvPr>
          <p:cNvSpPr/>
          <p:nvPr/>
        </p:nvSpPr>
        <p:spPr>
          <a:xfrm rot="10023183">
            <a:off x="4131402" y="1025878"/>
            <a:ext cx="297448" cy="940084"/>
          </a:xfrm>
          <a:prstGeom prst="ellipse">
            <a:avLst/>
          </a:prstGeom>
          <a:gradFill>
            <a:gsLst>
              <a:gs pos="0">
                <a:srgbClr val="8D193F">
                  <a:lumMod val="0"/>
                  <a:alpha val="24474"/>
                </a:srgbClr>
              </a:gs>
              <a:gs pos="100000">
                <a:srgbClr val="881946">
                  <a:lumMod val="53000"/>
                  <a:alpha val="43925"/>
                </a:srgbClr>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7" name="Google Shape;157;p17">
            <a:extLst>
              <a:ext uri="{FF2B5EF4-FFF2-40B4-BE49-F238E27FC236}">
                <a16:creationId xmlns:a16="http://schemas.microsoft.com/office/drawing/2014/main" id="{5FC266CB-62A8-BB5F-DDBA-3BD710773F33}"/>
              </a:ext>
            </a:extLst>
          </p:cNvPr>
          <p:cNvSpPr/>
          <p:nvPr/>
        </p:nvSpPr>
        <p:spPr>
          <a:xfrm rot="10023183">
            <a:off x="5222809" y="9837634"/>
            <a:ext cx="133121" cy="420729"/>
          </a:xfrm>
          <a:prstGeom prst="ellipse">
            <a:avLst/>
          </a:prstGeom>
          <a:gradFill>
            <a:gsLst>
              <a:gs pos="0">
                <a:srgbClr val="8D193F">
                  <a:lumMod val="0"/>
                  <a:alpha val="24474"/>
                </a:srgbClr>
              </a:gs>
              <a:gs pos="100000">
                <a:srgbClr val="881946">
                  <a:lumMod val="53000"/>
                  <a:alpha val="43925"/>
                </a:srgbClr>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25">
            <a:extLst>
              <a:ext uri="{FF2B5EF4-FFF2-40B4-BE49-F238E27FC236}">
                <a16:creationId xmlns:a16="http://schemas.microsoft.com/office/drawing/2014/main" id="{6C9C290B-A496-BF30-C020-CA5B9E7EA022}"/>
              </a:ext>
            </a:extLst>
          </p:cNvPr>
          <p:cNvSpPr>
            <a:spLocks noGrp="1"/>
          </p:cNvSpPr>
          <p:nvPr>
            <p:ph type="body" sz="quarter" idx="10" hasCustomPrompt="1"/>
          </p:nvPr>
        </p:nvSpPr>
        <p:spPr>
          <a:xfrm>
            <a:off x="444096" y="1014952"/>
            <a:ext cx="3991946" cy="6540912"/>
          </a:xfrm>
        </p:spPr>
        <p:txBody>
          <a:bodyPr/>
          <a:lstStyle>
            <a:lvl1pPr marL="0" indent="0" rtl="0">
              <a:lnSpc>
                <a:spcPct val="120000"/>
              </a:lnSpc>
              <a:buNone/>
              <a:defRPr sz="2700" b="0" i="0" spc="225">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AN ALTERNATIVE DIVIDER SLIDE WITH REUSABLE TEXTURES</a:t>
            </a:r>
          </a:p>
        </p:txBody>
      </p:sp>
      <p:sp>
        <p:nvSpPr>
          <p:cNvPr id="9" name="Marcador de texto 27">
            <a:extLst>
              <a:ext uri="{FF2B5EF4-FFF2-40B4-BE49-F238E27FC236}">
                <a16:creationId xmlns:a16="http://schemas.microsoft.com/office/drawing/2014/main" id="{EE08B127-2A26-8752-EFF9-1081FE3D2B80}"/>
              </a:ext>
            </a:extLst>
          </p:cNvPr>
          <p:cNvSpPr>
            <a:spLocks noGrp="1"/>
          </p:cNvSpPr>
          <p:nvPr>
            <p:ph type="body" sz="quarter" idx="11" hasCustomPrompt="1"/>
          </p:nvPr>
        </p:nvSpPr>
        <p:spPr>
          <a:xfrm>
            <a:off x="444096" y="7832212"/>
            <a:ext cx="3294203" cy="1678343"/>
          </a:xfrm>
        </p:spPr>
        <p:txBody>
          <a:bodyPr/>
          <a:lstStyle>
            <a:lvl1pPr marL="0" indent="0" rtl="0">
              <a:lnSpc>
                <a:spcPct val="110000"/>
              </a:lnSpc>
              <a:buNone/>
              <a:defRPr sz="900"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It can also have other uses. Include here a subtitle or prompt. It can also have other uses. Include here a subtitle or prompt. It can also have other uses. Include here a subtitle or prompt. </a:t>
            </a:r>
          </a:p>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lvl="0"/>
            <a:r>
              <a:rPr lang="en-US"/>
              <a:t> </a:t>
            </a:r>
          </a:p>
        </p:txBody>
      </p:sp>
      <p:sp>
        <p:nvSpPr>
          <p:cNvPr id="10" name="Google Shape;157;p17">
            <a:extLst>
              <a:ext uri="{FF2B5EF4-FFF2-40B4-BE49-F238E27FC236}">
                <a16:creationId xmlns:a16="http://schemas.microsoft.com/office/drawing/2014/main" id="{2A16E30C-52CD-94C0-EC14-938C835E3DFB}"/>
              </a:ext>
            </a:extLst>
          </p:cNvPr>
          <p:cNvSpPr/>
          <p:nvPr/>
        </p:nvSpPr>
        <p:spPr>
          <a:xfrm rot="10023183">
            <a:off x="6056977" y="4698871"/>
            <a:ext cx="554427" cy="1752263"/>
          </a:xfrm>
          <a:prstGeom prst="ellipse">
            <a:avLst/>
          </a:prstGeom>
          <a:gradFill>
            <a:gsLst>
              <a:gs pos="100000">
                <a:srgbClr val="B4215D"/>
              </a:gs>
              <a:gs pos="0">
                <a:srgbClr val="8E1940"/>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pic>
        <p:nvPicPr>
          <p:cNvPr id="11" name="Gráfico 10">
            <a:extLst>
              <a:ext uri="{FF2B5EF4-FFF2-40B4-BE49-F238E27FC236}">
                <a16:creationId xmlns:a16="http://schemas.microsoft.com/office/drawing/2014/main" id="{C32E7172-AD37-EDEB-A351-C32D28DC4ED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72025" y="1014952"/>
            <a:ext cx="2085975" cy="8970903"/>
          </a:xfrm>
          <a:prstGeom prst="rect">
            <a:avLst/>
          </a:prstGeom>
        </p:spPr>
      </p:pic>
      <p:sp>
        <p:nvSpPr>
          <p:cNvPr id="12" name="Slide Number Placeholder 5">
            <a:extLst>
              <a:ext uri="{FF2B5EF4-FFF2-40B4-BE49-F238E27FC236}">
                <a16:creationId xmlns:a16="http://schemas.microsoft.com/office/drawing/2014/main" id="{C7659B21-5F27-8535-808B-23241176A6E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bg1"/>
                </a:solidFill>
              </a:defRPr>
            </a:lvl1pPr>
          </a:lstStyle>
          <a:p>
            <a:fld id="{59927516-CE5A-4601-ABAF-6ADB896B3E27}" type="slidenum">
              <a:rPr lang="en-US" smtClean="0"/>
              <a:t>‹#›</a:t>
            </a:fld>
            <a:endParaRPr lang="en-US"/>
          </a:p>
        </p:txBody>
      </p:sp>
      <p:pic>
        <p:nvPicPr>
          <p:cNvPr id="13" name="Graphic 4">
            <a:extLst>
              <a:ext uri="{FF2B5EF4-FFF2-40B4-BE49-F238E27FC236}">
                <a16:creationId xmlns:a16="http://schemas.microsoft.com/office/drawing/2014/main" id="{6FDB3CFF-E163-DF66-C727-54D76FD16A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91355" y="11647334"/>
            <a:ext cx="285590" cy="269516"/>
          </a:xfrm>
          <a:prstGeom prst="rect">
            <a:avLst/>
          </a:prstGeom>
        </p:spPr>
      </p:pic>
    </p:spTree>
    <p:extLst>
      <p:ext uri="{BB962C8B-B14F-4D97-AF65-F5344CB8AC3E}">
        <p14:creationId xmlns:p14="http://schemas.microsoft.com/office/powerpoint/2010/main" val="104728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ld closing slid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A76FBFD-5FF0-B45E-CB60-24AE6038BBD0}"/>
              </a:ext>
            </a:extLst>
          </p:cNvPr>
          <p:cNvGraphicFramePr>
            <a:graphicFrameLocks noChangeAspect="1"/>
          </p:cNvGraphicFramePr>
          <p:nvPr>
            <p:custDataLst>
              <p:tags r:id="rId1"/>
            </p:custDataLst>
            <p:extLst>
              <p:ext uri="{D42A27DB-BD31-4B8C-83A1-F6EECF244321}">
                <p14:modId xmlns:p14="http://schemas.microsoft.com/office/powerpoint/2010/main" val="655935238"/>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8A76FBFD-5FF0-B45E-CB60-24AE6038BBD0}"/>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0A966A00-DD9D-1FC2-C77D-0BA3FDE297FC}"/>
              </a:ext>
            </a:extLst>
          </p:cNvPr>
          <p:cNvSpPr/>
          <p:nvPr/>
        </p:nvSpPr>
        <p:spPr>
          <a:xfrm>
            <a:off x="-10331" y="-31824"/>
            <a:ext cx="6887381" cy="12427783"/>
          </a:xfrm>
          <a:prstGeom prst="rect">
            <a:avLst/>
          </a:prstGeom>
          <a:gradFill>
            <a:gsLst>
              <a:gs pos="0">
                <a:schemeClr val="tx2"/>
              </a:gs>
              <a:gs pos="100000">
                <a:srgbClr val="681436"/>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pic>
        <p:nvPicPr>
          <p:cNvPr id="3" name="Picture 4">
            <a:extLst>
              <a:ext uri="{FF2B5EF4-FFF2-40B4-BE49-F238E27FC236}">
                <a16:creationId xmlns:a16="http://schemas.microsoft.com/office/drawing/2014/main" id="{7881A063-68AF-9F52-9335-42F3D5F8E24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2" r="15"/>
          <a:stretch/>
        </p:blipFill>
        <p:spPr>
          <a:xfrm>
            <a:off x="5319378" y="-19274"/>
            <a:ext cx="1563590" cy="4999611"/>
          </a:xfrm>
          <a:prstGeom prst="rect">
            <a:avLst/>
          </a:prstGeom>
        </p:spPr>
      </p:pic>
      <p:sp>
        <p:nvSpPr>
          <p:cNvPr id="4" name="Right Triangle 3">
            <a:extLst>
              <a:ext uri="{FF2B5EF4-FFF2-40B4-BE49-F238E27FC236}">
                <a16:creationId xmlns:a16="http://schemas.microsoft.com/office/drawing/2014/main" id="{26703486-C53D-32CD-5EC0-1ABA474E7AA4}"/>
              </a:ext>
            </a:extLst>
          </p:cNvPr>
          <p:cNvSpPr/>
          <p:nvPr/>
        </p:nvSpPr>
        <p:spPr>
          <a:xfrm>
            <a:off x="-12939" y="4980336"/>
            <a:ext cx="1678133" cy="7415623"/>
          </a:xfrm>
          <a:prstGeom prst="rtTriangle">
            <a:avLst/>
          </a:prstGeom>
          <a:solidFill>
            <a:srgbClr val="68143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Marcador de texto 25">
            <a:extLst>
              <a:ext uri="{FF2B5EF4-FFF2-40B4-BE49-F238E27FC236}">
                <a16:creationId xmlns:a16="http://schemas.microsoft.com/office/drawing/2014/main" id="{899EB1B4-4962-8E90-47D2-58B0928B0662}"/>
              </a:ext>
            </a:extLst>
          </p:cNvPr>
          <p:cNvSpPr>
            <a:spLocks noGrp="1"/>
          </p:cNvSpPr>
          <p:nvPr>
            <p:ph type="body" sz="quarter" idx="10" hasCustomPrompt="1"/>
          </p:nvPr>
        </p:nvSpPr>
        <p:spPr>
          <a:xfrm>
            <a:off x="1433027" y="5289890"/>
            <a:ext cx="3991946" cy="1612224"/>
          </a:xfrm>
        </p:spPr>
        <p:txBody>
          <a:bodyPr anchor="ctr" anchorCtr="0"/>
          <a:lstStyle>
            <a:lvl1pPr marL="0" indent="0" algn="ctr" rtl="0">
              <a:lnSpc>
                <a:spcPct val="120000"/>
              </a:lnSpc>
              <a:buNone/>
              <a:defRPr sz="2100" b="0" i="0" spc="225">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THANK YOU!</a:t>
            </a:r>
          </a:p>
        </p:txBody>
      </p:sp>
      <p:sp>
        <p:nvSpPr>
          <p:cNvPr id="6" name="Slide Number Placeholder 5">
            <a:extLst>
              <a:ext uri="{FF2B5EF4-FFF2-40B4-BE49-F238E27FC236}">
                <a16:creationId xmlns:a16="http://schemas.microsoft.com/office/drawing/2014/main" id="{FFC0824F-7A5D-5CD2-B600-CC92A599601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FB99BE56-EC03-F681-172B-0A124EF2462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91355" y="11647334"/>
            <a:ext cx="285590" cy="269516"/>
          </a:xfrm>
          <a:prstGeom prst="rect">
            <a:avLst/>
          </a:prstGeom>
        </p:spPr>
      </p:pic>
    </p:spTree>
    <p:extLst>
      <p:ext uri="{BB962C8B-B14F-4D97-AF65-F5344CB8AC3E}">
        <p14:creationId xmlns:p14="http://schemas.microsoft.com/office/powerpoint/2010/main" val="1917230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sual assets">
    <p:bg>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F8A0DE4-0275-E1D1-01AA-01E527703558}"/>
              </a:ext>
            </a:extLst>
          </p:cNvPr>
          <p:cNvGraphicFramePr>
            <a:graphicFrameLocks noChangeAspect="1"/>
          </p:cNvGraphicFramePr>
          <p:nvPr>
            <p:custDataLst>
              <p:tags r:id="rId1"/>
            </p:custDataLst>
            <p:extLst>
              <p:ext uri="{D42A27DB-BD31-4B8C-83A1-F6EECF244321}">
                <p14:modId xmlns:p14="http://schemas.microsoft.com/office/powerpoint/2010/main" val="20477022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think-cell data - do not delete" hidden="1">
                        <a:extLst>
                          <a:ext uri="{FF2B5EF4-FFF2-40B4-BE49-F238E27FC236}">
                            <a16:creationId xmlns:a16="http://schemas.microsoft.com/office/drawing/2014/main" id="{AF8A0DE4-0275-E1D1-01AA-01E527703558}"/>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F82E8D37-AC24-3C39-909F-6F0B72E1EC46}"/>
              </a:ext>
            </a:extLst>
          </p:cNvPr>
          <p:cNvSpPr/>
          <p:nvPr/>
        </p:nvSpPr>
        <p:spPr>
          <a:xfrm>
            <a:off x="-10331" y="-31824"/>
            <a:ext cx="6925050" cy="12427783"/>
          </a:xfrm>
          <a:prstGeom prst="rect">
            <a:avLst/>
          </a:prstGeom>
          <a:gradFill>
            <a:gsLst>
              <a:gs pos="0">
                <a:srgbClr val="881946"/>
              </a:gs>
              <a:gs pos="23000">
                <a:srgbClr val="6F1237"/>
              </a:gs>
              <a:gs pos="100000">
                <a:srgbClr val="56032B"/>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Google Shape;162;p17">
            <a:extLst>
              <a:ext uri="{FF2B5EF4-FFF2-40B4-BE49-F238E27FC236}">
                <a16:creationId xmlns:a16="http://schemas.microsoft.com/office/drawing/2014/main" id="{4C2D0C37-9843-0495-412C-C3A64F14DE06}"/>
              </a:ext>
            </a:extLst>
          </p:cNvPr>
          <p:cNvSpPr/>
          <p:nvPr/>
        </p:nvSpPr>
        <p:spPr>
          <a:xfrm rot="-10376410">
            <a:off x="548127" y="2410260"/>
            <a:ext cx="245310" cy="774594"/>
          </a:xfrm>
          <a:prstGeom prst="ellipse">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grpSp>
        <p:nvGrpSpPr>
          <p:cNvPr id="10" name="Group 13">
            <a:extLst>
              <a:ext uri="{FF2B5EF4-FFF2-40B4-BE49-F238E27FC236}">
                <a16:creationId xmlns:a16="http://schemas.microsoft.com/office/drawing/2014/main" id="{2BE13A48-B70E-46FF-8134-B0AA1E4153EE}"/>
              </a:ext>
            </a:extLst>
          </p:cNvPr>
          <p:cNvGrpSpPr/>
          <p:nvPr/>
        </p:nvGrpSpPr>
        <p:grpSpPr>
          <a:xfrm>
            <a:off x="5106100" y="5843632"/>
            <a:ext cx="1808619" cy="6552327"/>
            <a:chOff x="6808133" y="2465282"/>
            <a:chExt cx="2411492" cy="2764263"/>
          </a:xfrm>
        </p:grpSpPr>
        <p:cxnSp>
          <p:nvCxnSpPr>
            <p:cNvPr id="11" name="Straight Connector 2">
              <a:extLst>
                <a:ext uri="{FF2B5EF4-FFF2-40B4-BE49-F238E27FC236}">
                  <a16:creationId xmlns:a16="http://schemas.microsoft.com/office/drawing/2014/main" id="{543D966A-D95D-6B9A-3224-F387C4D26BC9}"/>
                </a:ext>
              </a:extLst>
            </p:cNvPr>
            <p:cNvCxnSpPr>
              <a:cxnSpLocks/>
            </p:cNvCxnSpPr>
            <p:nvPr/>
          </p:nvCxnSpPr>
          <p:spPr>
            <a:xfrm flipH="1">
              <a:off x="7291212" y="3036498"/>
              <a:ext cx="1928413" cy="2193047"/>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5">
              <a:extLst>
                <a:ext uri="{FF2B5EF4-FFF2-40B4-BE49-F238E27FC236}">
                  <a16:creationId xmlns:a16="http://schemas.microsoft.com/office/drawing/2014/main" id="{E4E58762-9C3D-17D9-29C0-C02EA82BBAA0}"/>
                </a:ext>
              </a:extLst>
            </p:cNvPr>
            <p:cNvCxnSpPr>
              <a:cxnSpLocks/>
            </p:cNvCxnSpPr>
            <p:nvPr/>
          </p:nvCxnSpPr>
          <p:spPr>
            <a:xfrm flipH="1">
              <a:off x="6808133" y="2465282"/>
              <a:ext cx="2411492" cy="2764263"/>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grpSp>
      <p:grpSp>
        <p:nvGrpSpPr>
          <p:cNvPr id="13" name="Group 15">
            <a:extLst>
              <a:ext uri="{FF2B5EF4-FFF2-40B4-BE49-F238E27FC236}">
                <a16:creationId xmlns:a16="http://schemas.microsoft.com/office/drawing/2014/main" id="{16D9A061-1538-CC78-E34E-25042C3023D7}"/>
              </a:ext>
            </a:extLst>
          </p:cNvPr>
          <p:cNvGrpSpPr/>
          <p:nvPr/>
        </p:nvGrpSpPr>
        <p:grpSpPr>
          <a:xfrm>
            <a:off x="5823430" y="8370907"/>
            <a:ext cx="1111023" cy="4025052"/>
            <a:chOff x="6808133" y="3531476"/>
            <a:chExt cx="1481364" cy="1698069"/>
          </a:xfrm>
        </p:grpSpPr>
        <p:cxnSp>
          <p:nvCxnSpPr>
            <p:cNvPr id="14" name="Straight Connector 16">
              <a:extLst>
                <a:ext uri="{FF2B5EF4-FFF2-40B4-BE49-F238E27FC236}">
                  <a16:creationId xmlns:a16="http://schemas.microsoft.com/office/drawing/2014/main" id="{5946759A-FCD2-DE12-763B-2A01234E9A70}"/>
                </a:ext>
              </a:extLst>
            </p:cNvPr>
            <p:cNvCxnSpPr>
              <a:cxnSpLocks/>
            </p:cNvCxnSpPr>
            <p:nvPr/>
          </p:nvCxnSpPr>
          <p:spPr>
            <a:xfrm flipH="1">
              <a:off x="7291212" y="4109545"/>
              <a:ext cx="984850" cy="1120000"/>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E2DFDD92-5DC6-6740-2AD6-427B89A5C559}"/>
                </a:ext>
              </a:extLst>
            </p:cNvPr>
            <p:cNvCxnSpPr>
              <a:cxnSpLocks/>
            </p:cNvCxnSpPr>
            <p:nvPr/>
          </p:nvCxnSpPr>
          <p:spPr>
            <a:xfrm flipH="1">
              <a:off x="6808133" y="3531476"/>
              <a:ext cx="1481364" cy="1698069"/>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grpSp>
      <p:sp>
        <p:nvSpPr>
          <p:cNvPr id="16" name="Pie 14">
            <a:extLst>
              <a:ext uri="{FF2B5EF4-FFF2-40B4-BE49-F238E27FC236}">
                <a16:creationId xmlns:a16="http://schemas.microsoft.com/office/drawing/2014/main" id="{028A3D22-B166-21A5-036A-986400E9206A}"/>
              </a:ext>
            </a:extLst>
          </p:cNvPr>
          <p:cNvSpPr/>
          <p:nvPr/>
        </p:nvSpPr>
        <p:spPr>
          <a:xfrm rot="10800000">
            <a:off x="-1246065" y="3907233"/>
            <a:ext cx="2471468" cy="7811060"/>
          </a:xfrm>
          <a:prstGeom prst="pie">
            <a:avLst>
              <a:gd name="adj1" fmla="val 5418187"/>
              <a:gd name="adj2" fmla="val 16200000"/>
            </a:avLst>
          </a:prstGeom>
          <a:gradFill>
            <a:gsLst>
              <a:gs pos="0">
                <a:srgbClr val="611333">
                  <a:alpha val="77252"/>
                </a:srgbClr>
              </a:gs>
              <a:gs pos="100000">
                <a:srgbClr val="BA4570">
                  <a:alpha val="17052"/>
                </a:srgbClr>
              </a:gs>
            </a:gsLst>
            <a:lin ang="2700006" scaled="0"/>
          </a:gra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Tree>
    <p:extLst>
      <p:ext uri="{BB962C8B-B14F-4D97-AF65-F5344CB8AC3E}">
        <p14:creationId xmlns:p14="http://schemas.microsoft.com/office/powerpoint/2010/main" val="3860850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tracker">
    <p:bg>
      <p:bgPr>
        <a:solidFill>
          <a:schemeClr val="bg1"/>
        </a:solidFill>
        <a:effectLst/>
      </p:bgPr>
    </p:bg>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121F144-AC5D-85D7-7A83-D11603B4B4CF}"/>
              </a:ext>
            </a:extLst>
          </p:cNvPr>
          <p:cNvGraphicFramePr>
            <a:graphicFrameLocks noChangeAspect="1"/>
          </p:cNvGraphicFramePr>
          <p:nvPr>
            <p:custDataLst>
              <p:tags r:id="rId1"/>
            </p:custDataLst>
            <p:extLst>
              <p:ext uri="{D42A27DB-BD31-4B8C-83A1-F6EECF244321}">
                <p14:modId xmlns:p14="http://schemas.microsoft.com/office/powerpoint/2010/main" val="2908260340"/>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1121F144-AC5D-85D7-7A83-D11603B4B4CF}"/>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8" name="Google Shape;149;p16">
            <a:extLst>
              <a:ext uri="{FF2B5EF4-FFF2-40B4-BE49-F238E27FC236}">
                <a16:creationId xmlns:a16="http://schemas.microsoft.com/office/drawing/2014/main" id="{DF6A6884-F7BF-384F-55B5-0ABA93799810}"/>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0" name="TextBox 38">
            <a:extLst>
              <a:ext uri="{FF2B5EF4-FFF2-40B4-BE49-F238E27FC236}">
                <a16:creationId xmlns:a16="http://schemas.microsoft.com/office/drawing/2014/main" id="{40E8D054-2CF0-6511-7D98-58859FE79D8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27" name="Slide Number Placeholder 5">
            <a:extLst>
              <a:ext uri="{FF2B5EF4-FFF2-40B4-BE49-F238E27FC236}">
                <a16:creationId xmlns:a16="http://schemas.microsoft.com/office/drawing/2014/main" id="{8A6000CD-0EE1-E6F3-0767-927ACED086B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968CDC6D-343E-4772-B746-F524724222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28">
            <a:extLst>
              <a:ext uri="{FF2B5EF4-FFF2-40B4-BE49-F238E27FC236}">
                <a16:creationId xmlns:a16="http://schemas.microsoft.com/office/drawing/2014/main" id="{AB561836-81EE-E518-1CF6-86DDCA28E333}"/>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18" name="Marcador de texto 11">
            <a:extLst>
              <a:ext uri="{FF2B5EF4-FFF2-40B4-BE49-F238E27FC236}">
                <a16:creationId xmlns:a16="http://schemas.microsoft.com/office/drawing/2014/main" id="{E138CEA5-544B-08E5-AC45-F8A659729305}"/>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2C3E283F-5C89-FA1F-6D49-9E4B68EE8CC1}"/>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3" name="Text Placeholder 6">
            <a:extLst>
              <a:ext uri="{FF2B5EF4-FFF2-40B4-BE49-F238E27FC236}">
                <a16:creationId xmlns:a16="http://schemas.microsoft.com/office/drawing/2014/main" id="{1A3B3735-5FDA-E289-75D6-9CF3628026C4}"/>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C4573508-BF4A-42FE-F1DF-60E6E7D38494}"/>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C705E1AB-C87A-9BA1-369B-3E1331408BA6}"/>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1" name="Text Placeholder 6">
            <a:extLst>
              <a:ext uri="{FF2B5EF4-FFF2-40B4-BE49-F238E27FC236}">
                <a16:creationId xmlns:a16="http://schemas.microsoft.com/office/drawing/2014/main" id="{F12DA8D1-CF1E-1371-825D-3681366A0C0C}"/>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2" name="Text Placeholder 6">
            <a:extLst>
              <a:ext uri="{FF2B5EF4-FFF2-40B4-BE49-F238E27FC236}">
                <a16:creationId xmlns:a16="http://schemas.microsoft.com/office/drawing/2014/main" id="{D1F2C1BB-80CE-FC02-A6E7-4EE1C3538269}"/>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3" name="Text Placeholder 6">
            <a:extLst>
              <a:ext uri="{FF2B5EF4-FFF2-40B4-BE49-F238E27FC236}">
                <a16:creationId xmlns:a16="http://schemas.microsoft.com/office/drawing/2014/main" id="{A5354D5F-6696-16A6-1FA7-C0E13EC4AFB3}"/>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4" name="Content Placeholder 1">
            <a:extLst>
              <a:ext uri="{FF2B5EF4-FFF2-40B4-BE49-F238E27FC236}">
                <a16:creationId xmlns:a16="http://schemas.microsoft.com/office/drawing/2014/main" id="{AAC14F21-7539-FC5A-3759-9BFDB00597FF}"/>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2323387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evron track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ED8CB87-D1CE-7D50-0141-F4D99CE5AA51}"/>
              </a:ext>
            </a:extLst>
          </p:cNvPr>
          <p:cNvGraphicFramePr>
            <a:graphicFrameLocks noChangeAspect="1"/>
          </p:cNvGraphicFramePr>
          <p:nvPr>
            <p:custDataLst>
              <p:tags r:id="rId1"/>
            </p:custDataLst>
            <p:extLst>
              <p:ext uri="{D42A27DB-BD31-4B8C-83A1-F6EECF244321}">
                <p14:modId xmlns:p14="http://schemas.microsoft.com/office/powerpoint/2010/main" val="243941530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ED8CB87-D1CE-7D50-0141-F4D99CE5AA51}"/>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7" name="Google Shape;149;p16">
            <a:extLst>
              <a:ext uri="{FF2B5EF4-FFF2-40B4-BE49-F238E27FC236}">
                <a16:creationId xmlns:a16="http://schemas.microsoft.com/office/drawing/2014/main" id="{7529AC3C-7251-9219-0768-CFE1836A75E3}"/>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TextBox 38">
            <a:extLst>
              <a:ext uri="{FF2B5EF4-FFF2-40B4-BE49-F238E27FC236}">
                <a16:creationId xmlns:a16="http://schemas.microsoft.com/office/drawing/2014/main" id="{1DA58AFE-13FE-4F8C-B9BC-9A9B4B72A841}"/>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30" name="Slide Number Placeholder 5">
            <a:extLst>
              <a:ext uri="{FF2B5EF4-FFF2-40B4-BE49-F238E27FC236}">
                <a16:creationId xmlns:a16="http://schemas.microsoft.com/office/drawing/2014/main" id="{1A4DCD93-4932-7FC5-D277-4F415A3B784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31" name="Graphic 4">
            <a:extLst>
              <a:ext uri="{FF2B5EF4-FFF2-40B4-BE49-F238E27FC236}">
                <a16:creationId xmlns:a16="http://schemas.microsoft.com/office/drawing/2014/main" id="{699B9E07-C28D-713E-8C5F-8A2EC3A4D1D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9" name="Marcador de texto 28">
            <a:extLst>
              <a:ext uri="{FF2B5EF4-FFF2-40B4-BE49-F238E27FC236}">
                <a16:creationId xmlns:a16="http://schemas.microsoft.com/office/drawing/2014/main" id="{F063DDBD-6BFA-DFF1-70E0-64F49D70332D}"/>
              </a:ext>
            </a:extLst>
          </p:cNvPr>
          <p:cNvSpPr>
            <a:spLocks noGrp="1"/>
          </p:cNvSpPr>
          <p:nvPr>
            <p:ph type="body" sz="quarter" idx="27" hasCustomPrompt="1"/>
          </p:nvPr>
        </p:nvSpPr>
        <p:spPr>
          <a:xfrm>
            <a:off x="349758" y="139030"/>
            <a:ext cx="5619575"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chevrons</a:t>
            </a:r>
          </a:p>
        </p:txBody>
      </p:sp>
      <p:sp>
        <p:nvSpPr>
          <p:cNvPr id="10" name="Marcador de texto 11">
            <a:extLst>
              <a:ext uri="{FF2B5EF4-FFF2-40B4-BE49-F238E27FC236}">
                <a16:creationId xmlns:a16="http://schemas.microsoft.com/office/drawing/2014/main" id="{39E3BF80-13D4-1308-81F6-7D2E3E097676}"/>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445B6F2A-F158-A5C0-AAD3-D77625C319AB}"/>
              </a:ext>
            </a:extLst>
          </p:cNvPr>
          <p:cNvSpPr>
            <a:spLocks noGrp="1"/>
          </p:cNvSpPr>
          <p:nvPr>
            <p:ph type="body" sz="quarter" idx="35" hasCustomPrompt="1"/>
          </p:nvPr>
        </p:nvSpPr>
        <p:spPr>
          <a:xfrm rot="16200000">
            <a:off x="6124279" y="250620"/>
            <a:ext cx="671915" cy="795528"/>
          </a:xfrm>
          <a:prstGeom prst="round2SameRect">
            <a:avLst>
              <a:gd name="adj1" fmla="val 50000"/>
              <a:gd name="adj2" fmla="val 0"/>
            </a:avLst>
          </a:prstGeom>
          <a:solidFill>
            <a:schemeClr val="tx2">
              <a:lumMod val="75000"/>
            </a:schemeClr>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3" name="Text Placeholder 6">
            <a:extLst>
              <a:ext uri="{FF2B5EF4-FFF2-40B4-BE49-F238E27FC236}">
                <a16:creationId xmlns:a16="http://schemas.microsoft.com/office/drawing/2014/main" id="{B70002E1-6659-B101-D77F-70A245763A67}"/>
              </a:ext>
            </a:extLst>
          </p:cNvPr>
          <p:cNvSpPr>
            <a:spLocks noGrp="1"/>
          </p:cNvSpPr>
          <p:nvPr>
            <p:ph type="body" sz="quarter" idx="46" hasCustomPrompt="1"/>
          </p:nvPr>
        </p:nvSpPr>
        <p:spPr>
          <a:xfrm>
            <a:off x="6201262" y="312427"/>
            <a:ext cx="171450" cy="671915"/>
          </a:xfrm>
          <a:prstGeom prst="chevron">
            <a:avLst/>
          </a:prstGeom>
          <a:solidFill>
            <a:schemeClr val="tx2">
              <a:lumMod val="40000"/>
              <a:lumOff val="60000"/>
            </a:schemeClr>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FB4F5809-490D-6D96-DFB3-5EF5D83961B5}"/>
              </a:ext>
            </a:extLst>
          </p:cNvPr>
          <p:cNvSpPr>
            <a:spLocks noGrp="1"/>
          </p:cNvSpPr>
          <p:nvPr>
            <p:ph type="body" sz="quarter" idx="47" hasCustomPrompt="1"/>
          </p:nvPr>
        </p:nvSpPr>
        <p:spPr>
          <a:xfrm>
            <a:off x="6638283"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6" name="Text Placeholder 6">
            <a:extLst>
              <a:ext uri="{FF2B5EF4-FFF2-40B4-BE49-F238E27FC236}">
                <a16:creationId xmlns:a16="http://schemas.microsoft.com/office/drawing/2014/main" id="{7AFC829B-97BE-1AD5-7A2A-1F581CD3096F}"/>
              </a:ext>
            </a:extLst>
          </p:cNvPr>
          <p:cNvSpPr>
            <a:spLocks noGrp="1"/>
          </p:cNvSpPr>
          <p:nvPr>
            <p:ph type="body" sz="quarter" idx="48" hasCustomPrompt="1"/>
          </p:nvPr>
        </p:nvSpPr>
        <p:spPr>
          <a:xfrm>
            <a:off x="6529028"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884AB28C-6182-191A-F723-685D252F7316}"/>
              </a:ext>
            </a:extLst>
          </p:cNvPr>
          <p:cNvSpPr>
            <a:spLocks noGrp="1"/>
          </p:cNvSpPr>
          <p:nvPr>
            <p:ph type="body" sz="quarter" idx="49" hasCustomPrompt="1"/>
          </p:nvPr>
        </p:nvSpPr>
        <p:spPr>
          <a:xfrm>
            <a:off x="6419773"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AE4829CF-85E1-530C-B0EE-16FA1DDB2861}"/>
              </a:ext>
            </a:extLst>
          </p:cNvPr>
          <p:cNvSpPr>
            <a:spLocks noGrp="1"/>
          </p:cNvSpPr>
          <p:nvPr>
            <p:ph type="body" sz="quarter" idx="50" hasCustomPrompt="1"/>
          </p:nvPr>
        </p:nvSpPr>
        <p:spPr>
          <a:xfrm>
            <a:off x="6310517"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4" name="Content Placeholder 1">
            <a:extLst>
              <a:ext uri="{FF2B5EF4-FFF2-40B4-BE49-F238E27FC236}">
                <a16:creationId xmlns:a16="http://schemas.microsoft.com/office/drawing/2014/main" id="{A9E33132-8AB5-8E49-26C7-4444957A9556}"/>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2888323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con track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1DA7E4C-B155-A2A1-B22F-0A5C712B17AF}"/>
              </a:ext>
            </a:extLst>
          </p:cNvPr>
          <p:cNvGraphicFramePr>
            <a:graphicFrameLocks noChangeAspect="1"/>
          </p:cNvGraphicFramePr>
          <p:nvPr>
            <p:custDataLst>
              <p:tags r:id="rId1"/>
            </p:custDataLst>
            <p:extLst>
              <p:ext uri="{D42A27DB-BD31-4B8C-83A1-F6EECF244321}">
                <p14:modId xmlns:p14="http://schemas.microsoft.com/office/powerpoint/2010/main" val="69837560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1DA7E4C-B155-A2A1-B22F-0A5C712B17AF}"/>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11" name="Google Shape;149;p16">
            <a:extLst>
              <a:ext uri="{FF2B5EF4-FFF2-40B4-BE49-F238E27FC236}">
                <a16:creationId xmlns:a16="http://schemas.microsoft.com/office/drawing/2014/main" id="{6F7A498E-4CA0-8EF8-04AA-47CE90183997}"/>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0" name="TextBox 38">
            <a:extLst>
              <a:ext uri="{FF2B5EF4-FFF2-40B4-BE49-F238E27FC236}">
                <a16:creationId xmlns:a16="http://schemas.microsoft.com/office/drawing/2014/main" id="{40E8D054-2CF0-6511-7D98-58859FE79D8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27" name="Slide Number Placeholder 5">
            <a:extLst>
              <a:ext uri="{FF2B5EF4-FFF2-40B4-BE49-F238E27FC236}">
                <a16:creationId xmlns:a16="http://schemas.microsoft.com/office/drawing/2014/main" id="{8A6000CD-0EE1-E6F3-0767-927ACED086B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968CDC6D-343E-4772-B746-F524724222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28">
            <a:extLst>
              <a:ext uri="{FF2B5EF4-FFF2-40B4-BE49-F238E27FC236}">
                <a16:creationId xmlns:a16="http://schemas.microsoft.com/office/drawing/2014/main" id="{2271DBCC-4BC8-7606-FDC1-CBA68567D433}"/>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iconography</a:t>
            </a:r>
          </a:p>
        </p:txBody>
      </p:sp>
      <p:sp>
        <p:nvSpPr>
          <p:cNvPr id="18" name="Marcador de texto 11">
            <a:extLst>
              <a:ext uri="{FF2B5EF4-FFF2-40B4-BE49-F238E27FC236}">
                <a16:creationId xmlns:a16="http://schemas.microsoft.com/office/drawing/2014/main" id="{E3A43B34-4D65-9BB5-E2F3-4243FA26D972}"/>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418C2984-1B8D-4FE9-A07F-87671EFEF9F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22" name="Text Placeholder 6">
            <a:extLst>
              <a:ext uri="{FF2B5EF4-FFF2-40B4-BE49-F238E27FC236}">
                <a16:creationId xmlns:a16="http://schemas.microsoft.com/office/drawing/2014/main" id="{A191DCB2-F838-40E2-F3EE-AB6269646298}"/>
              </a:ext>
            </a:extLst>
          </p:cNvPr>
          <p:cNvSpPr>
            <a:spLocks noGrp="1"/>
          </p:cNvSpPr>
          <p:nvPr>
            <p:ph type="body" sz="quarter" idx="51" hasCustomPrompt="1"/>
          </p:nvPr>
        </p:nvSpPr>
        <p:spPr>
          <a:xfrm>
            <a:off x="5830828" y="290752"/>
            <a:ext cx="226314" cy="715264"/>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icon</a:t>
            </a:r>
          </a:p>
        </p:txBody>
      </p:sp>
      <p:sp>
        <p:nvSpPr>
          <p:cNvPr id="23" name="Text Placeholder 6">
            <a:extLst>
              <a:ext uri="{FF2B5EF4-FFF2-40B4-BE49-F238E27FC236}">
                <a16:creationId xmlns:a16="http://schemas.microsoft.com/office/drawing/2014/main" id="{87C98926-9285-C752-107B-95F896E3351A}"/>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4" name="Text Placeholder 6">
            <a:extLst>
              <a:ext uri="{FF2B5EF4-FFF2-40B4-BE49-F238E27FC236}">
                <a16:creationId xmlns:a16="http://schemas.microsoft.com/office/drawing/2014/main" id="{ADC9F979-AD21-F8D9-6FD3-739ACD9B210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5" name="Text Placeholder 6">
            <a:extLst>
              <a:ext uri="{FF2B5EF4-FFF2-40B4-BE49-F238E27FC236}">
                <a16:creationId xmlns:a16="http://schemas.microsoft.com/office/drawing/2014/main" id="{BAF007F3-75EB-B82C-D927-ACA56AA59A2D}"/>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6" name="Text Placeholder 6">
            <a:extLst>
              <a:ext uri="{FF2B5EF4-FFF2-40B4-BE49-F238E27FC236}">
                <a16:creationId xmlns:a16="http://schemas.microsoft.com/office/drawing/2014/main" id="{EBF1CA00-3B0D-1589-187B-B9CB53A84925}"/>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3" name="Content Placeholder 1">
            <a:extLst>
              <a:ext uri="{FF2B5EF4-FFF2-40B4-BE49-F238E27FC236}">
                <a16:creationId xmlns:a16="http://schemas.microsoft.com/office/drawing/2014/main" id="{9ECC57BF-AC85-1834-F20C-DD2CBA903DCD}"/>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754184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guidelines">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A4F481-DA88-9B8A-CDCB-A72A1245DB02}"/>
              </a:ext>
            </a:extLst>
          </p:cNvPr>
          <p:cNvGraphicFramePr>
            <a:graphicFrameLocks noChangeAspect="1"/>
          </p:cNvGraphicFramePr>
          <p:nvPr>
            <p:custDataLst>
              <p:tags r:id="rId1"/>
            </p:custDataLst>
            <p:extLst>
              <p:ext uri="{D42A27DB-BD31-4B8C-83A1-F6EECF244321}">
                <p14:modId xmlns:p14="http://schemas.microsoft.com/office/powerpoint/2010/main" val="2069641138"/>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6A4F481-DA88-9B8A-CDCB-A72A1245DB02}"/>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18" name="Google Shape;149;p16">
            <a:extLst>
              <a:ext uri="{FF2B5EF4-FFF2-40B4-BE49-F238E27FC236}">
                <a16:creationId xmlns:a16="http://schemas.microsoft.com/office/drawing/2014/main" id="{4F25C6DC-9324-081C-335A-3836A1D7524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9" name="Marcador de texto 28">
            <a:extLst>
              <a:ext uri="{FF2B5EF4-FFF2-40B4-BE49-F238E27FC236}">
                <a16:creationId xmlns:a16="http://schemas.microsoft.com/office/drawing/2014/main" id="{B067DE09-55C7-0BD3-434D-2FDC1925CDEE}"/>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Slide guidelines</a:t>
            </a:r>
          </a:p>
        </p:txBody>
      </p:sp>
      <p:sp>
        <p:nvSpPr>
          <p:cNvPr id="20" name="Marcador de texto 11">
            <a:extLst>
              <a:ext uri="{FF2B5EF4-FFF2-40B4-BE49-F238E27FC236}">
                <a16:creationId xmlns:a16="http://schemas.microsoft.com/office/drawing/2014/main" id="{C9D7E153-4FD2-00D6-A4C7-607146374795}"/>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1" name="Rectángulo 38">
            <a:extLst>
              <a:ext uri="{FF2B5EF4-FFF2-40B4-BE49-F238E27FC236}">
                <a16:creationId xmlns:a16="http://schemas.microsoft.com/office/drawing/2014/main" id="{C5EB11EB-224C-737A-4700-C4F878483B04}"/>
              </a:ext>
            </a:extLst>
          </p:cNvPr>
          <p:cNvSpPr/>
          <p:nvPr/>
        </p:nvSpPr>
        <p:spPr>
          <a:xfrm>
            <a:off x="349759" y="11291142"/>
            <a:ext cx="5492936" cy="900859"/>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lIns="135000" tIns="270000" rIns="216000" bIns="0" rtlCol="0" anchor="t" anchorCtr="0"/>
          <a:lstStyle/>
          <a:p>
            <a:pPr marL="133347" indent="0" algn="l" rtl="0">
              <a:spcBef>
                <a:spcPts val="0"/>
              </a:spcBef>
              <a:spcAft>
                <a:spcPts val="0"/>
              </a:spcAft>
              <a:tabLst/>
            </a:pPr>
            <a:endParaRPr lang="en-US" sz="750" b="0" i="0">
              <a:effectLst/>
              <a:latin typeface="Lato Light" panose="020F0502020204030203" pitchFamily="34" charset="0"/>
              <a:ea typeface="Lato Light" panose="020F0502020204030203" pitchFamily="34" charset="0"/>
              <a:cs typeface="Lato Light" panose="020F0502020204030203" pitchFamily="34" charset="0"/>
            </a:endParaRPr>
          </a:p>
          <a:p>
            <a:pPr algn="l" rtl="0"/>
            <a:endParaRPr lang="en-US" sz="750" b="0" i="0">
              <a:solidFill>
                <a:srgbClr val="3F4043"/>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 name="Rectángulo 14">
            <a:extLst>
              <a:ext uri="{FF2B5EF4-FFF2-40B4-BE49-F238E27FC236}">
                <a16:creationId xmlns:a16="http://schemas.microsoft.com/office/drawing/2014/main" id="{69963358-235B-68C1-231A-26331875DAA7}"/>
              </a:ext>
            </a:extLst>
          </p:cNvPr>
          <p:cNvSpPr/>
          <p:nvPr/>
        </p:nvSpPr>
        <p:spPr>
          <a:xfrm>
            <a:off x="349759" y="2300883"/>
            <a:ext cx="6127132" cy="8690430"/>
          </a:xfrm>
          <a:prstGeom prst="rect">
            <a:avLst/>
          </a:prstGeom>
          <a:solidFill>
            <a:srgbClr val="F0F2F9"/>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lIns="135000" tIns="270000" rIns="216000" bIns="0" rtlCol="0" anchor="t" anchorCtr="0"/>
          <a:lstStyle/>
          <a:p>
            <a:pPr marL="133347" indent="0" algn="l" rtl="0">
              <a:spcBef>
                <a:spcPts val="0"/>
              </a:spcBef>
              <a:spcAft>
                <a:spcPts val="0"/>
              </a:spcAft>
              <a:tabLst/>
            </a:pPr>
            <a:endParaRPr lang="en-US" sz="750" b="0" i="0">
              <a:effectLst/>
              <a:latin typeface="Lato Light" panose="020F0502020204030203" pitchFamily="34" charset="0"/>
              <a:ea typeface="Lato Light" panose="020F0502020204030203" pitchFamily="34" charset="0"/>
              <a:cs typeface="Lato Light" panose="020F0502020204030203" pitchFamily="34" charset="0"/>
            </a:endParaRPr>
          </a:p>
          <a:p>
            <a:pPr algn="l" rtl="0"/>
            <a:br>
              <a:rPr lang="en-US" sz="750" b="0" i="0">
                <a:latin typeface="Lato Light" panose="020F0502020204030203" pitchFamily="34" charset="0"/>
                <a:ea typeface="Lato Light" panose="020F0502020204030203" pitchFamily="34" charset="0"/>
                <a:cs typeface="Lato Light" panose="020F0502020204030203" pitchFamily="34" charset="0"/>
              </a:rPr>
            </a:br>
            <a:endParaRPr lang="en-US" sz="750" b="0" i="0">
              <a:solidFill>
                <a:srgbClr val="3F4043"/>
              </a:solidFill>
              <a:latin typeface="Lato Light" panose="020F0502020204030203" pitchFamily="34" charset="0"/>
              <a:ea typeface="Lato Light" panose="020F0502020204030203" pitchFamily="34" charset="0"/>
              <a:cs typeface="Lato Light" panose="020F0502020204030203" pitchFamily="34" charset="0"/>
            </a:endParaRPr>
          </a:p>
        </p:txBody>
      </p:sp>
      <p:cxnSp>
        <p:nvCxnSpPr>
          <p:cNvPr id="3" name="Conector recto 57">
            <a:extLst>
              <a:ext uri="{FF2B5EF4-FFF2-40B4-BE49-F238E27FC236}">
                <a16:creationId xmlns:a16="http://schemas.microsoft.com/office/drawing/2014/main" id="{091C39D3-0E77-9FBC-A755-3EC9E1E2B18E}"/>
              </a:ext>
            </a:extLst>
          </p:cNvPr>
          <p:cNvCxnSpPr>
            <a:cxnSpLocks/>
            <a:stCxn id="2" idx="0"/>
            <a:endCxn id="2" idx="2"/>
          </p:cNvCxnSpPr>
          <p:nvPr/>
        </p:nvCxnSpPr>
        <p:spPr>
          <a:xfrm>
            <a:off x="3413324" y="2300883"/>
            <a:ext cx="0" cy="869043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4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7" name="Text Placeholder 6">
            <a:extLst>
              <a:ext uri="{FF2B5EF4-FFF2-40B4-BE49-F238E27FC236}">
                <a16:creationId xmlns:a16="http://schemas.microsoft.com/office/drawing/2014/main" id="{B46F5476-4664-CFA1-73A9-D8168A05736F}"/>
              </a:ext>
            </a:extLst>
          </p:cNvPr>
          <p:cNvSpPr>
            <a:spLocks noGrp="1"/>
          </p:cNvSpPr>
          <p:nvPr>
            <p:ph type="body" sz="quarter" idx="52" hasCustomPrompt="1"/>
          </p:nvPr>
        </p:nvSpPr>
        <p:spPr>
          <a:xfrm>
            <a:off x="629615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8" name="Text Placeholder 6">
            <a:extLst>
              <a:ext uri="{FF2B5EF4-FFF2-40B4-BE49-F238E27FC236}">
                <a16:creationId xmlns:a16="http://schemas.microsoft.com/office/drawing/2014/main" id="{5C6EE00B-CCF9-B4BA-04E2-6A1AFE0D0D10}"/>
              </a:ext>
            </a:extLst>
          </p:cNvPr>
          <p:cNvSpPr>
            <a:spLocks noGrp="1"/>
          </p:cNvSpPr>
          <p:nvPr>
            <p:ph type="body" sz="quarter" idx="57" hasCustomPrompt="1"/>
          </p:nvPr>
        </p:nvSpPr>
        <p:spPr>
          <a:xfrm>
            <a:off x="6203811"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9" name="Text Placeholder 6">
            <a:extLst>
              <a:ext uri="{FF2B5EF4-FFF2-40B4-BE49-F238E27FC236}">
                <a16:creationId xmlns:a16="http://schemas.microsoft.com/office/drawing/2014/main" id="{5D294B4C-B4DF-32E0-316F-CBC99F258B7A}"/>
              </a:ext>
            </a:extLst>
          </p:cNvPr>
          <p:cNvSpPr>
            <a:spLocks noGrp="1"/>
          </p:cNvSpPr>
          <p:nvPr>
            <p:ph type="body" sz="quarter" idx="58" hasCustomPrompt="1"/>
          </p:nvPr>
        </p:nvSpPr>
        <p:spPr>
          <a:xfrm>
            <a:off x="6231243"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21" name="Slide Number Placeholder 5">
            <a:extLst>
              <a:ext uri="{FF2B5EF4-FFF2-40B4-BE49-F238E27FC236}">
                <a16:creationId xmlns:a16="http://schemas.microsoft.com/office/drawing/2014/main" id="{B09D2404-EF9E-A4F0-5D9D-B1B0C23E513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3279979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643AE969-9C01-D83F-0126-A8C78A131327}"/>
              </a:ext>
            </a:extLst>
          </p:cNvPr>
          <p:cNvGraphicFramePr>
            <a:graphicFrameLocks noChangeAspect="1"/>
          </p:cNvGraphicFramePr>
          <p:nvPr>
            <p:custDataLst>
              <p:tags r:id="rId1"/>
            </p:custDataLst>
            <p:extLst>
              <p:ext uri="{D42A27DB-BD31-4B8C-83A1-F6EECF244321}">
                <p14:modId xmlns:p14="http://schemas.microsoft.com/office/powerpoint/2010/main" val="210403577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643AE969-9C01-D83F-0126-A8C78A13132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20107C94-4CFE-2A93-58F2-78027B28A5DC}"/>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AC33C26B-5E89-D470-8AA2-29F70A6E6D48}"/>
              </a:ext>
            </a:extLst>
          </p:cNvPr>
          <p:cNvSpPr txBox="1">
            <a:spLocks/>
          </p:cNvSpPr>
          <p:nvPr/>
        </p:nvSpPr>
        <p:spPr bwMode="gray">
          <a:xfrm>
            <a:off x="339313"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DALBERG’s MAIN LOGO </a:t>
            </a:r>
          </a:p>
        </p:txBody>
      </p:sp>
      <p:sp>
        <p:nvSpPr>
          <p:cNvPr id="4" name="Title 1">
            <a:extLst>
              <a:ext uri="{FF2B5EF4-FFF2-40B4-BE49-F238E27FC236}">
                <a16:creationId xmlns:a16="http://schemas.microsoft.com/office/drawing/2014/main" id="{3207F05E-83E0-FD9C-07AD-991966A000D4}"/>
              </a:ext>
            </a:extLst>
          </p:cNvPr>
          <p:cNvSpPr txBox="1">
            <a:spLocks/>
          </p:cNvSpPr>
          <p:nvPr/>
        </p:nvSpPr>
        <p:spPr bwMode="gray">
          <a:xfrm>
            <a:off x="2351329"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DALBERG’s SUB-BRANDS</a:t>
            </a:r>
          </a:p>
        </p:txBody>
      </p:sp>
      <p:sp>
        <p:nvSpPr>
          <p:cNvPr id="5" name="Title 1">
            <a:extLst>
              <a:ext uri="{FF2B5EF4-FFF2-40B4-BE49-F238E27FC236}">
                <a16:creationId xmlns:a16="http://schemas.microsoft.com/office/drawing/2014/main" id="{91BA4BB9-C5E4-E41F-3017-2195B947CD19}"/>
              </a:ext>
            </a:extLst>
          </p:cNvPr>
          <p:cNvSpPr txBox="1">
            <a:spLocks/>
          </p:cNvSpPr>
          <p:nvPr/>
        </p:nvSpPr>
        <p:spPr bwMode="gray">
          <a:xfrm>
            <a:off x="2351329" y="758798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CONDENSED VERSIONS</a:t>
            </a:r>
          </a:p>
        </p:txBody>
      </p:sp>
      <p:pic>
        <p:nvPicPr>
          <p:cNvPr id="6" name="Graphic 9">
            <a:extLst>
              <a:ext uri="{FF2B5EF4-FFF2-40B4-BE49-F238E27FC236}">
                <a16:creationId xmlns:a16="http://schemas.microsoft.com/office/drawing/2014/main" id="{5F4E8FCE-B2F0-4353-F52A-2D39B69FCC9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51329" y="2967435"/>
            <a:ext cx="1395341" cy="629995"/>
          </a:xfrm>
          <a:prstGeom prst="rect">
            <a:avLst/>
          </a:prstGeom>
        </p:spPr>
      </p:pic>
      <p:pic>
        <p:nvPicPr>
          <p:cNvPr id="7" name="Graphic 11">
            <a:extLst>
              <a:ext uri="{FF2B5EF4-FFF2-40B4-BE49-F238E27FC236}">
                <a16:creationId xmlns:a16="http://schemas.microsoft.com/office/drawing/2014/main" id="{7A99B8A8-D5C1-7F82-4856-7536F294890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40565" y="4932107"/>
            <a:ext cx="1431119" cy="629995"/>
          </a:xfrm>
          <a:prstGeom prst="rect">
            <a:avLst/>
          </a:prstGeom>
        </p:spPr>
      </p:pic>
      <p:pic>
        <p:nvPicPr>
          <p:cNvPr id="8" name="Graphic 13">
            <a:extLst>
              <a:ext uri="{FF2B5EF4-FFF2-40B4-BE49-F238E27FC236}">
                <a16:creationId xmlns:a16="http://schemas.microsoft.com/office/drawing/2014/main" id="{1765EB2F-EFCD-38B7-96E7-01F4DB5AD35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40564" y="3969781"/>
            <a:ext cx="1201118" cy="629995"/>
          </a:xfrm>
          <a:prstGeom prst="rect">
            <a:avLst/>
          </a:prstGeom>
        </p:spPr>
      </p:pic>
      <p:pic>
        <p:nvPicPr>
          <p:cNvPr id="10" name="Graphic 17">
            <a:extLst>
              <a:ext uri="{FF2B5EF4-FFF2-40B4-BE49-F238E27FC236}">
                <a16:creationId xmlns:a16="http://schemas.microsoft.com/office/drawing/2014/main" id="{EE3CE4B1-C299-1C4C-A426-C66777AFAE4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22676" y="2967433"/>
            <a:ext cx="1236895" cy="629995"/>
          </a:xfrm>
          <a:prstGeom prst="rect">
            <a:avLst/>
          </a:prstGeom>
        </p:spPr>
      </p:pic>
      <p:pic>
        <p:nvPicPr>
          <p:cNvPr id="11" name="Graphic 19">
            <a:extLst>
              <a:ext uri="{FF2B5EF4-FFF2-40B4-BE49-F238E27FC236}">
                <a16:creationId xmlns:a16="http://schemas.microsoft.com/office/drawing/2014/main" id="{465E76C2-05F7-912D-0940-C4E353B91BC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347740" y="4932107"/>
            <a:ext cx="1748010" cy="629995"/>
          </a:xfrm>
          <a:prstGeom prst="rect">
            <a:avLst/>
          </a:prstGeom>
        </p:spPr>
      </p:pic>
      <p:pic>
        <p:nvPicPr>
          <p:cNvPr id="12" name="Graphic 21">
            <a:extLst>
              <a:ext uri="{FF2B5EF4-FFF2-40B4-BE49-F238E27FC236}">
                <a16:creationId xmlns:a16="http://schemas.microsoft.com/office/drawing/2014/main" id="{5F68D72C-450F-08C8-0F7B-3165BD9C199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347424" y="3953412"/>
            <a:ext cx="1364674" cy="613840"/>
          </a:xfrm>
          <a:prstGeom prst="rect">
            <a:avLst/>
          </a:prstGeom>
        </p:spPr>
      </p:pic>
      <p:pic>
        <p:nvPicPr>
          <p:cNvPr id="13" name="Graphic 22">
            <a:extLst>
              <a:ext uri="{FF2B5EF4-FFF2-40B4-BE49-F238E27FC236}">
                <a16:creationId xmlns:a16="http://schemas.microsoft.com/office/drawing/2014/main" id="{795BB61B-1C52-0BCD-DEAB-764296C84FAF}"/>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9313" y="2996917"/>
            <a:ext cx="1364674" cy="1287863"/>
          </a:xfrm>
          <a:prstGeom prst="rect">
            <a:avLst/>
          </a:prstGeom>
        </p:spPr>
      </p:pic>
      <p:pic>
        <p:nvPicPr>
          <p:cNvPr id="14" name="Graphic 24">
            <a:extLst>
              <a:ext uri="{FF2B5EF4-FFF2-40B4-BE49-F238E27FC236}">
                <a16:creationId xmlns:a16="http://schemas.microsoft.com/office/drawing/2014/main" id="{8A273315-A5EE-B428-4B7D-57EB0D8F52DF}"/>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181104" y="8520074"/>
            <a:ext cx="659824" cy="782014"/>
          </a:xfrm>
          <a:prstGeom prst="rect">
            <a:avLst/>
          </a:prstGeom>
        </p:spPr>
      </p:pic>
      <p:pic>
        <p:nvPicPr>
          <p:cNvPr id="15" name="Graphic 26">
            <a:extLst>
              <a:ext uri="{FF2B5EF4-FFF2-40B4-BE49-F238E27FC236}">
                <a16:creationId xmlns:a16="http://schemas.microsoft.com/office/drawing/2014/main" id="{B11A1EC5-8035-85E5-06DF-E12B91DF562B}"/>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181105" y="9610709"/>
            <a:ext cx="659824" cy="782014"/>
          </a:xfrm>
          <a:prstGeom prst="rect">
            <a:avLst/>
          </a:prstGeom>
        </p:spPr>
      </p:pic>
      <p:pic>
        <p:nvPicPr>
          <p:cNvPr id="17" name="Graphic 30">
            <a:extLst>
              <a:ext uri="{FF2B5EF4-FFF2-40B4-BE49-F238E27FC236}">
                <a16:creationId xmlns:a16="http://schemas.microsoft.com/office/drawing/2014/main" id="{E9666FBD-F5DB-E431-93F7-3A78FE081416}"/>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288701" y="8494007"/>
            <a:ext cx="659824" cy="834148"/>
          </a:xfrm>
          <a:prstGeom prst="rect">
            <a:avLst/>
          </a:prstGeom>
        </p:spPr>
      </p:pic>
      <p:pic>
        <p:nvPicPr>
          <p:cNvPr id="18" name="Graphic 32">
            <a:extLst>
              <a:ext uri="{FF2B5EF4-FFF2-40B4-BE49-F238E27FC236}">
                <a16:creationId xmlns:a16="http://schemas.microsoft.com/office/drawing/2014/main" id="{58CE37B3-5C3E-1E04-D043-0E99C922EF0B}"/>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288700" y="9581784"/>
            <a:ext cx="659824" cy="851525"/>
          </a:xfrm>
          <a:prstGeom prst="rect">
            <a:avLst/>
          </a:prstGeom>
        </p:spPr>
      </p:pic>
      <p:pic>
        <p:nvPicPr>
          <p:cNvPr id="19" name="Graphic 34">
            <a:extLst>
              <a:ext uri="{FF2B5EF4-FFF2-40B4-BE49-F238E27FC236}">
                <a16:creationId xmlns:a16="http://schemas.microsoft.com/office/drawing/2014/main" id="{56ACEC38-C61B-1B66-6C53-A474246F5743}"/>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2347740" y="9597786"/>
            <a:ext cx="665322" cy="834148"/>
          </a:xfrm>
          <a:prstGeom prst="rect">
            <a:avLst/>
          </a:prstGeom>
        </p:spPr>
      </p:pic>
      <p:pic>
        <p:nvPicPr>
          <p:cNvPr id="20" name="Graphic 36">
            <a:extLst>
              <a:ext uri="{FF2B5EF4-FFF2-40B4-BE49-F238E27FC236}">
                <a16:creationId xmlns:a16="http://schemas.microsoft.com/office/drawing/2014/main" id="{0A3C12AE-C2E2-99B1-80BE-4025C22B1F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58714" y="8494008"/>
            <a:ext cx="659824" cy="782014"/>
          </a:xfrm>
          <a:prstGeom prst="rect">
            <a:avLst/>
          </a:prstGeom>
        </p:spPr>
      </p:pic>
      <p:sp>
        <p:nvSpPr>
          <p:cNvPr id="21" name="Title 1">
            <a:extLst>
              <a:ext uri="{FF2B5EF4-FFF2-40B4-BE49-F238E27FC236}">
                <a16:creationId xmlns:a16="http://schemas.microsoft.com/office/drawing/2014/main" id="{59771665-4120-E77D-D040-80F7774D05EA}"/>
              </a:ext>
            </a:extLst>
          </p:cNvPr>
          <p:cNvSpPr txBox="1">
            <a:spLocks/>
          </p:cNvSpPr>
          <p:nvPr/>
        </p:nvSpPr>
        <p:spPr bwMode="gray">
          <a:xfrm>
            <a:off x="177431" y="521528"/>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THESE ARE ALL OF DALBERG’S LOGOS AS .SVGs (meaning you can edit their colors inside PPT) </a:t>
            </a:r>
          </a:p>
        </p:txBody>
      </p:sp>
    </p:spTree>
    <p:extLst>
      <p:ext uri="{BB962C8B-B14F-4D97-AF65-F5344CB8AC3E}">
        <p14:creationId xmlns:p14="http://schemas.microsoft.com/office/powerpoint/2010/main" val="1655360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conography 1/3">
    <p:spTree>
      <p:nvGrpSpPr>
        <p:cNvPr id="1" name=""/>
        <p:cNvGrpSpPr/>
        <p:nvPr/>
      </p:nvGrpSpPr>
      <p:grpSpPr>
        <a:xfrm>
          <a:off x="0" y="0"/>
          <a:ext cx="0" cy="0"/>
          <a:chOff x="0" y="0"/>
          <a:chExt cx="0" cy="0"/>
        </a:xfrm>
      </p:grpSpPr>
      <p:graphicFrame>
        <p:nvGraphicFramePr>
          <p:cNvPr id="74" name="think-cell data - do not delete" hidden="1">
            <a:extLst>
              <a:ext uri="{FF2B5EF4-FFF2-40B4-BE49-F238E27FC236}">
                <a16:creationId xmlns:a16="http://schemas.microsoft.com/office/drawing/2014/main" id="{70887BFF-733A-D6E5-8592-23B1514B7717}"/>
              </a:ext>
            </a:extLst>
          </p:cNvPr>
          <p:cNvGraphicFramePr>
            <a:graphicFrameLocks noChangeAspect="1"/>
          </p:cNvGraphicFramePr>
          <p:nvPr>
            <p:custDataLst>
              <p:tags r:id="rId1"/>
            </p:custDataLst>
            <p:extLst>
              <p:ext uri="{D42A27DB-BD31-4B8C-83A1-F6EECF244321}">
                <p14:modId xmlns:p14="http://schemas.microsoft.com/office/powerpoint/2010/main" val="3952686709"/>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4" name="think-cell data - do not delete" hidden="1">
                        <a:extLst>
                          <a:ext uri="{FF2B5EF4-FFF2-40B4-BE49-F238E27FC236}">
                            <a16:creationId xmlns:a16="http://schemas.microsoft.com/office/drawing/2014/main" id="{70887BFF-733A-D6E5-8592-23B1514B771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F362C44-0A8F-4791-5878-3A81668562D6}"/>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E4EA99F8-12FA-D772-6629-54393188BF67}"/>
              </a:ext>
            </a:extLst>
          </p:cNvPr>
          <p:cNvSpPr txBox="1">
            <a:spLocks/>
          </p:cNvSpPr>
          <p:nvPr/>
        </p:nvSpPr>
        <p:spPr bwMode="gray">
          <a:xfrm>
            <a:off x="339313"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BUSINESS AND FINANCE</a:t>
            </a:r>
          </a:p>
        </p:txBody>
      </p:sp>
      <p:sp>
        <p:nvSpPr>
          <p:cNvPr id="4" name="Title 1">
            <a:extLst>
              <a:ext uri="{FF2B5EF4-FFF2-40B4-BE49-F238E27FC236}">
                <a16:creationId xmlns:a16="http://schemas.microsoft.com/office/drawing/2014/main" id="{5D431398-4851-ECFF-B92E-5DCC8D423F88}"/>
              </a:ext>
            </a:extLst>
          </p:cNvPr>
          <p:cNvSpPr txBox="1">
            <a:spLocks/>
          </p:cNvSpPr>
          <p:nvPr/>
        </p:nvSpPr>
        <p:spPr bwMode="gray">
          <a:xfrm>
            <a:off x="339313" y="8069248"/>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DATA AND SUPPLY</a:t>
            </a:r>
          </a:p>
        </p:txBody>
      </p:sp>
      <p:sp>
        <p:nvSpPr>
          <p:cNvPr id="5" name="Title 1">
            <a:extLst>
              <a:ext uri="{FF2B5EF4-FFF2-40B4-BE49-F238E27FC236}">
                <a16:creationId xmlns:a16="http://schemas.microsoft.com/office/drawing/2014/main" id="{019142C4-29DD-DAC9-2543-F581E14CAEFD}"/>
              </a:ext>
            </a:extLst>
          </p:cNvPr>
          <p:cNvSpPr txBox="1">
            <a:spLocks/>
          </p:cNvSpPr>
          <p:nvPr/>
        </p:nvSpPr>
        <p:spPr bwMode="gray">
          <a:xfrm>
            <a:off x="3646718"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PEOPLE</a:t>
            </a:r>
          </a:p>
        </p:txBody>
      </p:sp>
      <p:pic>
        <p:nvPicPr>
          <p:cNvPr id="6" name="Graphic 5">
            <a:extLst>
              <a:ext uri="{FF2B5EF4-FFF2-40B4-BE49-F238E27FC236}">
                <a16:creationId xmlns:a16="http://schemas.microsoft.com/office/drawing/2014/main" id="{23981E20-3D02-A88B-3B37-ADD554AE9F2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825" y="3030282"/>
            <a:ext cx="257175" cy="662281"/>
          </a:xfrm>
          <a:prstGeom prst="rect">
            <a:avLst/>
          </a:prstGeom>
        </p:spPr>
      </p:pic>
      <p:pic>
        <p:nvPicPr>
          <p:cNvPr id="7" name="Graphic 6">
            <a:extLst>
              <a:ext uri="{FF2B5EF4-FFF2-40B4-BE49-F238E27FC236}">
                <a16:creationId xmlns:a16="http://schemas.microsoft.com/office/drawing/2014/main" id="{E74EBC7A-EA19-7C05-0FF7-F02DF37CFF1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4631" y="2888164"/>
            <a:ext cx="333375" cy="993422"/>
          </a:xfrm>
          <a:prstGeom prst="rect">
            <a:avLst/>
          </a:prstGeom>
        </p:spPr>
      </p:pic>
      <p:pic>
        <p:nvPicPr>
          <p:cNvPr id="8" name="Graphic 7">
            <a:extLst>
              <a:ext uri="{FF2B5EF4-FFF2-40B4-BE49-F238E27FC236}">
                <a16:creationId xmlns:a16="http://schemas.microsoft.com/office/drawing/2014/main" id="{C44BB47C-64D5-23E1-2CCD-3321F8E5FCB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3901" y="2843008"/>
            <a:ext cx="342900" cy="1083733"/>
          </a:xfrm>
          <a:prstGeom prst="rect">
            <a:avLst/>
          </a:prstGeom>
        </p:spPr>
      </p:pic>
      <p:pic>
        <p:nvPicPr>
          <p:cNvPr id="9" name="Graphic 8">
            <a:extLst>
              <a:ext uri="{FF2B5EF4-FFF2-40B4-BE49-F238E27FC236}">
                <a16:creationId xmlns:a16="http://schemas.microsoft.com/office/drawing/2014/main" id="{DDF30341-FF6A-C6C3-64EA-89F19FB2D23C}"/>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93955" y="2819675"/>
            <a:ext cx="352425" cy="1083733"/>
          </a:xfrm>
          <a:prstGeom prst="rect">
            <a:avLst/>
          </a:prstGeom>
        </p:spPr>
      </p:pic>
      <p:pic>
        <p:nvPicPr>
          <p:cNvPr id="10" name="Graphic 9">
            <a:extLst>
              <a:ext uri="{FF2B5EF4-FFF2-40B4-BE49-F238E27FC236}">
                <a16:creationId xmlns:a16="http://schemas.microsoft.com/office/drawing/2014/main" id="{3D22619E-0C61-8BF2-AF63-53EE4406174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897567" y="2834725"/>
            <a:ext cx="333375" cy="993422"/>
          </a:xfrm>
          <a:prstGeom prst="rect">
            <a:avLst/>
          </a:prstGeom>
        </p:spPr>
      </p:pic>
      <p:pic>
        <p:nvPicPr>
          <p:cNvPr id="11" name="Graphic 10">
            <a:extLst>
              <a:ext uri="{FF2B5EF4-FFF2-40B4-BE49-F238E27FC236}">
                <a16:creationId xmlns:a16="http://schemas.microsoft.com/office/drawing/2014/main" id="{7F070238-609E-E4FB-9F93-D3771CDB9425}"/>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297038" y="2940090"/>
            <a:ext cx="266700" cy="873008"/>
          </a:xfrm>
          <a:prstGeom prst="rect">
            <a:avLst/>
          </a:prstGeom>
        </p:spPr>
      </p:pic>
      <p:pic>
        <p:nvPicPr>
          <p:cNvPr id="12" name="Graphic 11">
            <a:extLst>
              <a:ext uri="{FF2B5EF4-FFF2-40B4-BE49-F238E27FC236}">
                <a16:creationId xmlns:a16="http://schemas.microsoft.com/office/drawing/2014/main" id="{92FC7358-5AC0-4990-D46B-806D5B0ACDD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671360" y="2958626"/>
            <a:ext cx="200025" cy="812800"/>
          </a:xfrm>
          <a:prstGeom prst="rect">
            <a:avLst/>
          </a:prstGeom>
        </p:spPr>
      </p:pic>
      <p:pic>
        <p:nvPicPr>
          <p:cNvPr id="13" name="Graphic 12">
            <a:extLst>
              <a:ext uri="{FF2B5EF4-FFF2-40B4-BE49-F238E27FC236}">
                <a16:creationId xmlns:a16="http://schemas.microsoft.com/office/drawing/2014/main" id="{B0BEA16D-8CA8-AECE-F22B-E48C69222363}"/>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2931827" y="2759468"/>
            <a:ext cx="361950" cy="1143941"/>
          </a:xfrm>
          <a:prstGeom prst="rect">
            <a:avLst/>
          </a:prstGeom>
        </p:spPr>
      </p:pic>
      <p:pic>
        <p:nvPicPr>
          <p:cNvPr id="14" name="Graphic 13">
            <a:extLst>
              <a:ext uri="{FF2B5EF4-FFF2-40B4-BE49-F238E27FC236}">
                <a16:creationId xmlns:a16="http://schemas.microsoft.com/office/drawing/2014/main" id="{0FFBAC0D-B1FE-6B68-758F-953A6BCC432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79622" y="4289612"/>
            <a:ext cx="285750" cy="933214"/>
          </a:xfrm>
          <a:prstGeom prst="rect">
            <a:avLst/>
          </a:prstGeom>
        </p:spPr>
      </p:pic>
      <p:pic>
        <p:nvPicPr>
          <p:cNvPr id="15" name="Graphic 14">
            <a:extLst>
              <a:ext uri="{FF2B5EF4-FFF2-40B4-BE49-F238E27FC236}">
                <a16:creationId xmlns:a16="http://schemas.microsoft.com/office/drawing/2014/main" id="{28365AC6-482E-40ED-54F8-A282C4BEBA2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7023" y="4130693"/>
            <a:ext cx="371475" cy="1092133"/>
          </a:xfrm>
          <a:prstGeom prst="rect">
            <a:avLst/>
          </a:prstGeom>
        </p:spPr>
      </p:pic>
      <p:pic>
        <p:nvPicPr>
          <p:cNvPr id="16" name="Graphic 15">
            <a:extLst>
              <a:ext uri="{FF2B5EF4-FFF2-40B4-BE49-F238E27FC236}">
                <a16:creationId xmlns:a16="http://schemas.microsoft.com/office/drawing/2014/main" id="{A3EF595E-E371-29A5-5C6D-3B2D438756C2}"/>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098193" y="4303460"/>
            <a:ext cx="295275" cy="903111"/>
          </a:xfrm>
          <a:prstGeom prst="rect">
            <a:avLst/>
          </a:prstGeom>
        </p:spPr>
      </p:pic>
      <p:pic>
        <p:nvPicPr>
          <p:cNvPr id="17" name="Graphic 16">
            <a:extLst>
              <a:ext uri="{FF2B5EF4-FFF2-40B4-BE49-F238E27FC236}">
                <a16:creationId xmlns:a16="http://schemas.microsoft.com/office/drawing/2014/main" id="{5D849805-5209-AB85-8206-8A3F650CF739}"/>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467550" y="4187068"/>
            <a:ext cx="285750" cy="963319"/>
          </a:xfrm>
          <a:prstGeom prst="rect">
            <a:avLst/>
          </a:prstGeom>
        </p:spPr>
      </p:pic>
      <p:pic>
        <p:nvPicPr>
          <p:cNvPr id="18" name="Graphic 17">
            <a:extLst>
              <a:ext uri="{FF2B5EF4-FFF2-40B4-BE49-F238E27FC236}">
                <a16:creationId xmlns:a16="http://schemas.microsoft.com/office/drawing/2014/main" id="{A5555759-C522-FD3B-D67A-AEFF59D5440A}"/>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826161" y="4277379"/>
            <a:ext cx="257175" cy="873008"/>
          </a:xfrm>
          <a:prstGeom prst="rect">
            <a:avLst/>
          </a:prstGeom>
        </p:spPr>
      </p:pic>
      <p:pic>
        <p:nvPicPr>
          <p:cNvPr id="19" name="Graphic 18">
            <a:extLst>
              <a:ext uri="{FF2B5EF4-FFF2-40B4-BE49-F238E27FC236}">
                <a16:creationId xmlns:a16="http://schemas.microsoft.com/office/drawing/2014/main" id="{1E90E1F4-FF0A-BFB7-85CD-5A5D1A383D78}"/>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181425" y="4273357"/>
            <a:ext cx="295275" cy="963319"/>
          </a:xfrm>
          <a:prstGeom prst="rect">
            <a:avLst/>
          </a:prstGeom>
        </p:spPr>
      </p:pic>
      <p:pic>
        <p:nvPicPr>
          <p:cNvPr id="20" name="Graphic 19">
            <a:extLst>
              <a:ext uri="{FF2B5EF4-FFF2-40B4-BE49-F238E27FC236}">
                <a16:creationId xmlns:a16="http://schemas.microsoft.com/office/drawing/2014/main" id="{021DFEE0-D2AA-FDB2-9110-94C987BD68AC}"/>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579402" y="4181267"/>
            <a:ext cx="352425" cy="1113836"/>
          </a:xfrm>
          <a:prstGeom prst="rect">
            <a:avLst/>
          </a:prstGeom>
        </p:spPr>
      </p:pic>
      <p:pic>
        <p:nvPicPr>
          <p:cNvPr id="21" name="Graphic 20">
            <a:extLst>
              <a:ext uri="{FF2B5EF4-FFF2-40B4-BE49-F238E27FC236}">
                <a16:creationId xmlns:a16="http://schemas.microsoft.com/office/drawing/2014/main" id="{DC947D32-C2B6-AB22-3EB2-B9033125C435}"/>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239153" y="5710479"/>
            <a:ext cx="314325" cy="963319"/>
          </a:xfrm>
          <a:prstGeom prst="rect">
            <a:avLst/>
          </a:prstGeom>
        </p:spPr>
      </p:pic>
      <p:pic>
        <p:nvPicPr>
          <p:cNvPr id="22" name="Graphic 21">
            <a:extLst>
              <a:ext uri="{FF2B5EF4-FFF2-40B4-BE49-F238E27FC236}">
                <a16:creationId xmlns:a16="http://schemas.microsoft.com/office/drawing/2014/main" id="{603A2E00-B211-BF80-26F8-437FFED39F31}"/>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9016" y="5779989"/>
            <a:ext cx="285750" cy="903111"/>
          </a:xfrm>
          <a:prstGeom prst="rect">
            <a:avLst/>
          </a:prstGeom>
        </p:spPr>
      </p:pic>
      <p:pic>
        <p:nvPicPr>
          <p:cNvPr id="23" name="Graphic 22">
            <a:extLst>
              <a:ext uri="{FF2B5EF4-FFF2-40B4-BE49-F238E27FC236}">
                <a16:creationId xmlns:a16="http://schemas.microsoft.com/office/drawing/2014/main" id="{4C440303-1B5A-44C2-0995-CD694C78D8BD}"/>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044184" y="5779989"/>
            <a:ext cx="447675" cy="993422"/>
          </a:xfrm>
          <a:prstGeom prst="rect">
            <a:avLst/>
          </a:prstGeom>
        </p:spPr>
      </p:pic>
      <p:pic>
        <p:nvPicPr>
          <p:cNvPr id="24" name="Graphic 23">
            <a:extLst>
              <a:ext uri="{FF2B5EF4-FFF2-40B4-BE49-F238E27FC236}">
                <a16:creationId xmlns:a16="http://schemas.microsoft.com/office/drawing/2014/main" id="{1D024B70-8D74-A350-C260-ABB5E798FADF}"/>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619095" y="5630125"/>
            <a:ext cx="371475" cy="1174044"/>
          </a:xfrm>
          <a:prstGeom prst="rect">
            <a:avLst/>
          </a:prstGeom>
        </p:spPr>
      </p:pic>
      <p:pic>
        <p:nvPicPr>
          <p:cNvPr id="25" name="Graphic 24">
            <a:extLst>
              <a:ext uri="{FF2B5EF4-FFF2-40B4-BE49-F238E27FC236}">
                <a16:creationId xmlns:a16="http://schemas.microsoft.com/office/drawing/2014/main" id="{1AE02D35-4528-C0D3-39A7-DE081707C475}"/>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2083707" y="5512982"/>
            <a:ext cx="457200" cy="1294459"/>
          </a:xfrm>
          <a:prstGeom prst="rect">
            <a:avLst/>
          </a:prstGeom>
        </p:spPr>
      </p:pic>
      <p:pic>
        <p:nvPicPr>
          <p:cNvPr id="26" name="Graphic 25">
            <a:extLst>
              <a:ext uri="{FF2B5EF4-FFF2-40B4-BE49-F238E27FC236}">
                <a16:creationId xmlns:a16="http://schemas.microsoft.com/office/drawing/2014/main" id="{2900243F-20CC-C63E-F924-7191BE45B9A6}"/>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2634045" y="5554867"/>
            <a:ext cx="295275" cy="1143941"/>
          </a:xfrm>
          <a:prstGeom prst="rect">
            <a:avLst/>
          </a:prstGeom>
        </p:spPr>
      </p:pic>
      <p:pic>
        <p:nvPicPr>
          <p:cNvPr id="27" name="Graphic 27">
            <a:extLst>
              <a:ext uri="{FF2B5EF4-FFF2-40B4-BE49-F238E27FC236}">
                <a16:creationId xmlns:a16="http://schemas.microsoft.com/office/drawing/2014/main" id="{261EB3DC-FC0D-730B-2BF0-463CCA0D7231}"/>
              </a:ext>
            </a:extLst>
          </p:cNvPr>
          <p:cNvPicPr>
            <a:picLocks noChangeAspect="1"/>
          </p:cNvPicPr>
          <p:nvPr/>
        </p:nvPicPr>
        <p:blipFill>
          <a:blip r:embed="rId47">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3589577" y="2953033"/>
            <a:ext cx="257175" cy="903111"/>
          </a:xfrm>
          <a:prstGeom prst="rect">
            <a:avLst/>
          </a:prstGeom>
        </p:spPr>
      </p:pic>
      <p:pic>
        <p:nvPicPr>
          <p:cNvPr id="28" name="Graphic 29">
            <a:extLst>
              <a:ext uri="{FF2B5EF4-FFF2-40B4-BE49-F238E27FC236}">
                <a16:creationId xmlns:a16="http://schemas.microsoft.com/office/drawing/2014/main" id="{D80817AE-33C2-9237-3BAD-E626A7BC8320}"/>
              </a:ext>
            </a:extLst>
          </p:cNvPr>
          <p:cNvPicPr>
            <a:picLocks noChangeAspect="1"/>
          </p:cNvPicPr>
          <p:nvPr/>
        </p:nvPicPr>
        <p:blipFill>
          <a:blip r:embed="rId49">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3915049" y="2943183"/>
            <a:ext cx="257175" cy="873008"/>
          </a:xfrm>
          <a:prstGeom prst="rect">
            <a:avLst/>
          </a:prstGeom>
        </p:spPr>
      </p:pic>
      <p:pic>
        <p:nvPicPr>
          <p:cNvPr id="29" name="Graphic 31">
            <a:extLst>
              <a:ext uri="{FF2B5EF4-FFF2-40B4-BE49-F238E27FC236}">
                <a16:creationId xmlns:a16="http://schemas.microsoft.com/office/drawing/2014/main" id="{C9731FBE-2FDF-535F-6710-F47C97F04680}"/>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4251997" y="2943183"/>
            <a:ext cx="257175" cy="873008"/>
          </a:xfrm>
          <a:prstGeom prst="rect">
            <a:avLst/>
          </a:prstGeom>
        </p:spPr>
      </p:pic>
      <p:pic>
        <p:nvPicPr>
          <p:cNvPr id="30" name="Graphic 33">
            <a:extLst>
              <a:ext uri="{FF2B5EF4-FFF2-40B4-BE49-F238E27FC236}">
                <a16:creationId xmlns:a16="http://schemas.microsoft.com/office/drawing/2014/main" id="{41BC6510-A98F-8874-F457-70D480B1D226}"/>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4581113" y="2944287"/>
            <a:ext cx="257175" cy="873008"/>
          </a:xfrm>
          <a:prstGeom prst="rect">
            <a:avLst/>
          </a:prstGeom>
        </p:spPr>
      </p:pic>
      <p:pic>
        <p:nvPicPr>
          <p:cNvPr id="31" name="Graphic 35">
            <a:extLst>
              <a:ext uri="{FF2B5EF4-FFF2-40B4-BE49-F238E27FC236}">
                <a16:creationId xmlns:a16="http://schemas.microsoft.com/office/drawing/2014/main" id="{3A768601-3778-8AA3-8A34-6E32F06C63A7}"/>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4879265" y="2926849"/>
            <a:ext cx="247650" cy="873008"/>
          </a:xfrm>
          <a:prstGeom prst="rect">
            <a:avLst/>
          </a:prstGeom>
        </p:spPr>
      </p:pic>
      <p:pic>
        <p:nvPicPr>
          <p:cNvPr id="32" name="Graphic 37">
            <a:extLst>
              <a:ext uri="{FF2B5EF4-FFF2-40B4-BE49-F238E27FC236}">
                <a16:creationId xmlns:a16="http://schemas.microsoft.com/office/drawing/2014/main" id="{D8BEEAD3-D515-6917-891B-58D856E19E0C}"/>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5537877" y="3003391"/>
            <a:ext cx="238125" cy="752592"/>
          </a:xfrm>
          <a:prstGeom prst="rect">
            <a:avLst/>
          </a:prstGeom>
        </p:spPr>
      </p:pic>
      <p:pic>
        <p:nvPicPr>
          <p:cNvPr id="33" name="Graphic 39">
            <a:extLst>
              <a:ext uri="{FF2B5EF4-FFF2-40B4-BE49-F238E27FC236}">
                <a16:creationId xmlns:a16="http://schemas.microsoft.com/office/drawing/2014/main" id="{D6456556-E01E-2419-43BC-A6708FC94202}"/>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5179297" y="2913165"/>
            <a:ext cx="276225" cy="993422"/>
          </a:xfrm>
          <a:prstGeom prst="rect">
            <a:avLst/>
          </a:prstGeom>
        </p:spPr>
      </p:pic>
      <p:pic>
        <p:nvPicPr>
          <p:cNvPr id="34" name="Graphic 41">
            <a:extLst>
              <a:ext uri="{FF2B5EF4-FFF2-40B4-BE49-F238E27FC236}">
                <a16:creationId xmlns:a16="http://schemas.microsoft.com/office/drawing/2014/main" id="{40470EB2-BB9C-3344-162E-B779DD934C62}"/>
              </a:ext>
            </a:extLst>
          </p:cNvPr>
          <p:cNvPicPr>
            <a:picLocks noChangeAspect="1"/>
          </p:cNvPicPr>
          <p:nvPr/>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5867024" y="2976770"/>
            <a:ext cx="228600" cy="903111"/>
          </a:xfrm>
          <a:prstGeom prst="rect">
            <a:avLst/>
          </a:prstGeom>
        </p:spPr>
      </p:pic>
      <p:pic>
        <p:nvPicPr>
          <p:cNvPr id="35" name="Graphic 43">
            <a:extLst>
              <a:ext uri="{FF2B5EF4-FFF2-40B4-BE49-F238E27FC236}">
                <a16:creationId xmlns:a16="http://schemas.microsoft.com/office/drawing/2014/main" id="{468C4597-18C0-B8DB-4D1E-05E8C6086AC1}"/>
              </a:ext>
            </a:extLst>
          </p:cNvPr>
          <p:cNvPicPr>
            <a:picLocks noChangeAspect="1"/>
          </p:cNvPicPr>
          <p:nvPr/>
        </p:nvPicPr>
        <p:blipFill>
          <a:blip r:embed="rId63">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6139910" y="2990473"/>
            <a:ext cx="219075" cy="903111"/>
          </a:xfrm>
          <a:prstGeom prst="rect">
            <a:avLst/>
          </a:prstGeom>
        </p:spPr>
      </p:pic>
      <p:pic>
        <p:nvPicPr>
          <p:cNvPr id="36" name="Graphic 45">
            <a:extLst>
              <a:ext uri="{FF2B5EF4-FFF2-40B4-BE49-F238E27FC236}">
                <a16:creationId xmlns:a16="http://schemas.microsoft.com/office/drawing/2014/main" id="{C07AB73B-F15C-7F0F-DD83-44FCE7D4A8ED}"/>
              </a:ext>
            </a:extLst>
          </p:cNvPr>
          <p:cNvPicPr>
            <a:picLocks noChangeAspect="1"/>
          </p:cNvPicPr>
          <p:nvPr/>
        </p:nvPicPr>
        <p:blipFill>
          <a:blip r:embed="rId65">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6403271" y="2976770"/>
            <a:ext cx="219075" cy="903111"/>
          </a:xfrm>
          <a:prstGeom prst="rect">
            <a:avLst/>
          </a:prstGeom>
        </p:spPr>
      </p:pic>
      <p:pic>
        <p:nvPicPr>
          <p:cNvPr id="37" name="Graphic 47">
            <a:extLst>
              <a:ext uri="{FF2B5EF4-FFF2-40B4-BE49-F238E27FC236}">
                <a16:creationId xmlns:a16="http://schemas.microsoft.com/office/drawing/2014/main" id="{5DEFF5C5-2CB4-C9EA-2FF5-89C658D1F52A}"/>
              </a:ext>
            </a:extLst>
          </p:cNvPr>
          <p:cNvPicPr>
            <a:picLocks noChangeAspect="1"/>
          </p:cNvPicPr>
          <p:nvPr/>
        </p:nvPicPr>
        <p:blipFill>
          <a:blip r:embed="rId67">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3541039" y="4437243"/>
            <a:ext cx="436430" cy="880427"/>
          </a:xfrm>
          <a:prstGeom prst="rect">
            <a:avLst/>
          </a:prstGeom>
        </p:spPr>
      </p:pic>
      <p:pic>
        <p:nvPicPr>
          <p:cNvPr id="38" name="Graphic 49">
            <a:extLst>
              <a:ext uri="{FF2B5EF4-FFF2-40B4-BE49-F238E27FC236}">
                <a16:creationId xmlns:a16="http://schemas.microsoft.com/office/drawing/2014/main" id="{2AC51C21-B10F-654C-CE1A-D94B7E4B4107}"/>
              </a:ext>
            </a:extLst>
          </p:cNvPr>
          <p:cNvPicPr>
            <a:picLocks noChangeAspect="1"/>
          </p:cNvPicPr>
          <p:nvPr/>
        </p:nvPicPr>
        <p:blipFill>
          <a:blip r:embed="rId69">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4033260" y="4288122"/>
            <a:ext cx="276225" cy="1143941"/>
          </a:xfrm>
          <a:prstGeom prst="rect">
            <a:avLst/>
          </a:prstGeom>
        </p:spPr>
      </p:pic>
      <p:pic>
        <p:nvPicPr>
          <p:cNvPr id="39" name="Graphic 51">
            <a:extLst>
              <a:ext uri="{FF2B5EF4-FFF2-40B4-BE49-F238E27FC236}">
                <a16:creationId xmlns:a16="http://schemas.microsoft.com/office/drawing/2014/main" id="{FEA36ED5-4385-2F72-4562-55434A4953A7}"/>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4420621" y="4299870"/>
            <a:ext cx="142875" cy="1083733"/>
          </a:xfrm>
          <a:prstGeom prst="rect">
            <a:avLst/>
          </a:prstGeom>
        </p:spPr>
      </p:pic>
      <p:pic>
        <p:nvPicPr>
          <p:cNvPr id="40" name="Graphic 53">
            <a:extLst>
              <a:ext uri="{FF2B5EF4-FFF2-40B4-BE49-F238E27FC236}">
                <a16:creationId xmlns:a16="http://schemas.microsoft.com/office/drawing/2014/main" id="{2D423271-129E-116C-5327-E57F737A8366}"/>
              </a:ext>
            </a:extLst>
          </p:cNvPr>
          <p:cNvPicPr>
            <a:picLocks noChangeAspect="1"/>
          </p:cNvPicPr>
          <p:nvPr/>
        </p:nvPicPr>
        <p:blipFill>
          <a:blip r:embed="rId73">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a:off x="4686554" y="4280582"/>
            <a:ext cx="142875" cy="1083733"/>
          </a:xfrm>
          <a:prstGeom prst="rect">
            <a:avLst/>
          </a:prstGeom>
        </p:spPr>
      </p:pic>
      <p:pic>
        <p:nvPicPr>
          <p:cNvPr id="41" name="Graphic 55">
            <a:extLst>
              <a:ext uri="{FF2B5EF4-FFF2-40B4-BE49-F238E27FC236}">
                <a16:creationId xmlns:a16="http://schemas.microsoft.com/office/drawing/2014/main" id="{E7E236AB-F6CC-9546-42EE-8B8326FCA5CA}"/>
              </a:ext>
            </a:extLst>
          </p:cNvPr>
          <p:cNvPicPr>
            <a:picLocks noChangeAspect="1"/>
          </p:cNvPicPr>
          <p:nvPr/>
        </p:nvPicPr>
        <p:blipFill>
          <a:blip r:embed="rId75">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4937978" y="4244464"/>
            <a:ext cx="228600" cy="1083733"/>
          </a:xfrm>
          <a:prstGeom prst="rect">
            <a:avLst/>
          </a:prstGeom>
        </p:spPr>
      </p:pic>
      <p:pic>
        <p:nvPicPr>
          <p:cNvPr id="42" name="Graphic 57">
            <a:extLst>
              <a:ext uri="{FF2B5EF4-FFF2-40B4-BE49-F238E27FC236}">
                <a16:creationId xmlns:a16="http://schemas.microsoft.com/office/drawing/2014/main" id="{76AD5753-6B4A-E44A-D153-FB26E9D2C16E}"/>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5276854" y="4218508"/>
            <a:ext cx="342900" cy="1113836"/>
          </a:xfrm>
          <a:prstGeom prst="rect">
            <a:avLst/>
          </a:prstGeom>
        </p:spPr>
      </p:pic>
      <p:pic>
        <p:nvPicPr>
          <p:cNvPr id="43" name="Graphic 59">
            <a:extLst>
              <a:ext uri="{FF2B5EF4-FFF2-40B4-BE49-F238E27FC236}">
                <a16:creationId xmlns:a16="http://schemas.microsoft.com/office/drawing/2014/main" id="{D095C6D0-0172-0A38-EE4C-3BA4003D8DFC}"/>
              </a:ext>
            </a:extLst>
          </p:cNvPr>
          <p:cNvPicPr>
            <a:picLocks noChangeAspect="1"/>
          </p:cNvPicPr>
          <p:nvPr/>
        </p:nvPicPr>
        <p:blipFill>
          <a:blip r:embed="rId79">
            <a:extLst>
              <a:ext uri="{28A0092B-C50C-407E-A947-70E740481C1C}">
                <a14:useLocalDpi xmlns:a14="http://schemas.microsoft.com/office/drawing/2010/main"/>
              </a:ext>
              <a:ext uri="{96DAC541-7B7A-43D3-8B79-37D633B846F1}">
                <asvg:svgBlip xmlns:asvg="http://schemas.microsoft.com/office/drawing/2016/SVG/main" r:embed="rId80"/>
              </a:ext>
            </a:extLst>
          </a:blip>
          <a:stretch>
            <a:fillRect/>
          </a:stretch>
        </p:blipFill>
        <p:spPr>
          <a:xfrm>
            <a:off x="5679653" y="4184257"/>
            <a:ext cx="400050" cy="1204148"/>
          </a:xfrm>
          <a:prstGeom prst="rect">
            <a:avLst/>
          </a:prstGeom>
        </p:spPr>
      </p:pic>
      <p:pic>
        <p:nvPicPr>
          <p:cNvPr id="44" name="Graphic 61">
            <a:extLst>
              <a:ext uri="{FF2B5EF4-FFF2-40B4-BE49-F238E27FC236}">
                <a16:creationId xmlns:a16="http://schemas.microsoft.com/office/drawing/2014/main" id="{11B86745-03A5-A07A-337A-A7B6A597CFA2}"/>
              </a:ext>
            </a:extLst>
          </p:cNvPr>
          <p:cNvPicPr>
            <a:picLocks noChangeAspect="1"/>
          </p:cNvPicPr>
          <p:nvPr/>
        </p:nvPicPr>
        <p:blipFill>
          <a:blip r:embed="rId81">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6162823" y="4325630"/>
            <a:ext cx="400050" cy="1023525"/>
          </a:xfrm>
          <a:prstGeom prst="rect">
            <a:avLst/>
          </a:prstGeom>
        </p:spPr>
      </p:pic>
      <p:pic>
        <p:nvPicPr>
          <p:cNvPr id="45" name="Graphic 63">
            <a:extLst>
              <a:ext uri="{FF2B5EF4-FFF2-40B4-BE49-F238E27FC236}">
                <a16:creationId xmlns:a16="http://schemas.microsoft.com/office/drawing/2014/main" id="{CA6A5FAA-CE15-7D52-CF00-177234D70762}"/>
              </a:ext>
            </a:extLst>
          </p:cNvPr>
          <p:cNvPicPr>
            <a:picLocks noChangeAspect="1"/>
          </p:cNvPicPr>
          <p:nvPr/>
        </p:nvPicPr>
        <p:blipFill>
          <a:blip r:embed="rId83">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3583815" y="5636388"/>
            <a:ext cx="400050" cy="1083733"/>
          </a:xfrm>
          <a:prstGeom prst="rect">
            <a:avLst/>
          </a:prstGeom>
        </p:spPr>
      </p:pic>
      <p:pic>
        <p:nvPicPr>
          <p:cNvPr id="46" name="Graphic 65">
            <a:extLst>
              <a:ext uri="{FF2B5EF4-FFF2-40B4-BE49-F238E27FC236}">
                <a16:creationId xmlns:a16="http://schemas.microsoft.com/office/drawing/2014/main" id="{31322C0A-E2F4-1061-062E-C61E2AC0C691}"/>
              </a:ext>
            </a:extLst>
          </p:cNvPr>
          <p:cNvPicPr>
            <a:picLocks noChangeAspect="1"/>
          </p:cNvPicPr>
          <p:nvPr/>
        </p:nvPicPr>
        <p:blipFill>
          <a:blip r:embed="rId85">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4046034" y="5665079"/>
            <a:ext cx="390525" cy="1083733"/>
          </a:xfrm>
          <a:prstGeom prst="rect">
            <a:avLst/>
          </a:prstGeom>
        </p:spPr>
      </p:pic>
      <p:pic>
        <p:nvPicPr>
          <p:cNvPr id="47" name="Graphic 67">
            <a:extLst>
              <a:ext uri="{FF2B5EF4-FFF2-40B4-BE49-F238E27FC236}">
                <a16:creationId xmlns:a16="http://schemas.microsoft.com/office/drawing/2014/main" id="{A3593918-2C38-EF68-5D7E-02F0FC23CB67}"/>
              </a:ext>
            </a:extLst>
          </p:cNvPr>
          <p:cNvPicPr>
            <a:picLocks noChangeAspect="1"/>
          </p:cNvPicPr>
          <p:nvPr/>
        </p:nvPicPr>
        <p:blipFill>
          <a:blip r:embed="rId87">
            <a:extLst>
              <a:ext uri="{28A0092B-C50C-407E-A947-70E740481C1C}">
                <a14:useLocalDpi xmlns:a14="http://schemas.microsoft.com/office/drawing/2010/main"/>
              </a:ext>
              <a:ext uri="{96DAC541-7B7A-43D3-8B79-37D633B846F1}">
                <asvg:svgBlip xmlns:asvg="http://schemas.microsoft.com/office/drawing/2016/SVG/main" r:embed="rId88"/>
              </a:ext>
            </a:extLst>
          </a:blip>
          <a:stretch>
            <a:fillRect/>
          </a:stretch>
        </p:blipFill>
        <p:spPr>
          <a:xfrm>
            <a:off x="4480397" y="5764940"/>
            <a:ext cx="409575" cy="933214"/>
          </a:xfrm>
          <a:prstGeom prst="rect">
            <a:avLst/>
          </a:prstGeom>
        </p:spPr>
      </p:pic>
      <p:pic>
        <p:nvPicPr>
          <p:cNvPr id="48" name="Graphic 69">
            <a:extLst>
              <a:ext uri="{FF2B5EF4-FFF2-40B4-BE49-F238E27FC236}">
                <a16:creationId xmlns:a16="http://schemas.microsoft.com/office/drawing/2014/main" id="{780F536C-1AC5-0541-EF83-60C17E3C63E8}"/>
              </a:ext>
            </a:extLst>
          </p:cNvPr>
          <p:cNvPicPr>
            <a:picLocks noChangeAspect="1"/>
          </p:cNvPicPr>
          <p:nvPr/>
        </p:nvPicPr>
        <p:blipFill>
          <a:blip r:embed="rId89">
            <a:extLst>
              <a:ext uri="{28A0092B-C50C-407E-A947-70E740481C1C}">
                <a14:useLocalDpi xmlns:a14="http://schemas.microsoft.com/office/drawing/2010/main"/>
              </a:ext>
              <a:ext uri="{96DAC541-7B7A-43D3-8B79-37D633B846F1}">
                <asvg:svgBlip xmlns:asvg="http://schemas.microsoft.com/office/drawing/2016/SVG/main" r:embed="rId90"/>
              </a:ext>
            </a:extLst>
          </a:blip>
          <a:stretch>
            <a:fillRect/>
          </a:stretch>
        </p:blipFill>
        <p:spPr>
          <a:xfrm>
            <a:off x="4925896" y="5630124"/>
            <a:ext cx="438150" cy="1264356"/>
          </a:xfrm>
          <a:prstGeom prst="rect">
            <a:avLst/>
          </a:prstGeom>
        </p:spPr>
      </p:pic>
      <p:pic>
        <p:nvPicPr>
          <p:cNvPr id="49" name="Graphic 71">
            <a:extLst>
              <a:ext uri="{FF2B5EF4-FFF2-40B4-BE49-F238E27FC236}">
                <a16:creationId xmlns:a16="http://schemas.microsoft.com/office/drawing/2014/main" id="{61CC502D-5E53-3218-8644-6FA8CFC41BCD}"/>
              </a:ext>
            </a:extLst>
          </p:cNvPr>
          <p:cNvPicPr>
            <a:picLocks noChangeAspect="1"/>
          </p:cNvPicPr>
          <p:nvPr/>
        </p:nvPicPr>
        <p:blipFill>
          <a:blip r:embed="rId91">
            <a:extLst>
              <a:ext uri="{28A0092B-C50C-407E-A947-70E740481C1C}">
                <a14:useLocalDpi xmlns:a14="http://schemas.microsoft.com/office/drawing/2010/main"/>
              </a:ext>
              <a:ext uri="{96DAC541-7B7A-43D3-8B79-37D633B846F1}">
                <asvg:svgBlip xmlns:asvg="http://schemas.microsoft.com/office/drawing/2016/SVG/main" r:embed="rId92"/>
              </a:ext>
            </a:extLst>
          </a:blip>
          <a:stretch>
            <a:fillRect/>
          </a:stretch>
        </p:blipFill>
        <p:spPr>
          <a:xfrm>
            <a:off x="5398513" y="5914086"/>
            <a:ext cx="390525" cy="963319"/>
          </a:xfrm>
          <a:prstGeom prst="rect">
            <a:avLst/>
          </a:prstGeom>
        </p:spPr>
      </p:pic>
      <p:pic>
        <p:nvPicPr>
          <p:cNvPr id="50" name="Graphic 73">
            <a:extLst>
              <a:ext uri="{FF2B5EF4-FFF2-40B4-BE49-F238E27FC236}">
                <a16:creationId xmlns:a16="http://schemas.microsoft.com/office/drawing/2014/main" id="{71E4A252-3DC2-B967-D252-39EC4C0B5F98}"/>
              </a:ext>
            </a:extLst>
          </p:cNvPr>
          <p:cNvPicPr>
            <a:picLocks noChangeAspect="1"/>
          </p:cNvPicPr>
          <p:nvPr/>
        </p:nvPicPr>
        <p:blipFill>
          <a:blip r:embed="rId93">
            <a:extLst>
              <a:ext uri="{28A0092B-C50C-407E-A947-70E740481C1C}">
                <a14:useLocalDpi xmlns:a14="http://schemas.microsoft.com/office/drawing/2010/main"/>
              </a:ext>
              <a:ext uri="{96DAC541-7B7A-43D3-8B79-37D633B846F1}">
                <asvg:svgBlip xmlns:asvg="http://schemas.microsoft.com/office/drawing/2016/SVG/main" r:embed="rId94"/>
              </a:ext>
            </a:extLst>
          </a:blip>
          <a:stretch>
            <a:fillRect/>
          </a:stretch>
        </p:blipFill>
        <p:spPr>
          <a:xfrm>
            <a:off x="5851205" y="5966116"/>
            <a:ext cx="200025" cy="782697"/>
          </a:xfrm>
          <a:prstGeom prst="rect">
            <a:avLst/>
          </a:prstGeom>
        </p:spPr>
      </p:pic>
      <p:pic>
        <p:nvPicPr>
          <p:cNvPr id="51" name="Graphic 75">
            <a:extLst>
              <a:ext uri="{FF2B5EF4-FFF2-40B4-BE49-F238E27FC236}">
                <a16:creationId xmlns:a16="http://schemas.microsoft.com/office/drawing/2014/main" id="{114F620E-10EB-BB75-C775-507E1BF92374}"/>
              </a:ext>
            </a:extLst>
          </p:cNvPr>
          <p:cNvPicPr>
            <a:picLocks noChangeAspect="1"/>
          </p:cNvPicPr>
          <p:nvPr/>
        </p:nvPicPr>
        <p:blipFill>
          <a:blip r:embed="rId95">
            <a:extLst>
              <a:ext uri="{28A0092B-C50C-407E-A947-70E740481C1C}">
                <a14:useLocalDpi xmlns:a14="http://schemas.microsoft.com/office/drawing/2010/main"/>
              </a:ext>
              <a:ext uri="{96DAC541-7B7A-43D3-8B79-37D633B846F1}">
                <asvg:svgBlip xmlns:asvg="http://schemas.microsoft.com/office/drawing/2016/SVG/main" r:embed="rId96"/>
              </a:ext>
            </a:extLst>
          </a:blip>
          <a:stretch>
            <a:fillRect/>
          </a:stretch>
        </p:blipFill>
        <p:spPr>
          <a:xfrm>
            <a:off x="6140111" y="5911494"/>
            <a:ext cx="200025" cy="842903"/>
          </a:xfrm>
          <a:prstGeom prst="rect">
            <a:avLst/>
          </a:prstGeom>
        </p:spPr>
      </p:pic>
      <p:pic>
        <p:nvPicPr>
          <p:cNvPr id="52" name="Graphic 77">
            <a:extLst>
              <a:ext uri="{FF2B5EF4-FFF2-40B4-BE49-F238E27FC236}">
                <a16:creationId xmlns:a16="http://schemas.microsoft.com/office/drawing/2014/main" id="{BD836368-4514-2CC0-11A3-26FE1BFC4D2D}"/>
              </a:ext>
            </a:extLst>
          </p:cNvPr>
          <p:cNvPicPr>
            <a:picLocks noChangeAspect="1"/>
          </p:cNvPicPr>
          <p:nvPr/>
        </p:nvPicPr>
        <p:blipFill>
          <a:blip r:embed="rId97">
            <a:extLst>
              <a:ext uri="{28A0092B-C50C-407E-A947-70E740481C1C}">
                <a14:useLocalDpi xmlns:a14="http://schemas.microsoft.com/office/drawing/2010/main"/>
              </a:ext>
              <a:ext uri="{96DAC541-7B7A-43D3-8B79-37D633B846F1}">
                <asvg:svgBlip xmlns:asvg="http://schemas.microsoft.com/office/drawing/2016/SVG/main" r:embed="rId98"/>
              </a:ext>
            </a:extLst>
          </a:blip>
          <a:stretch>
            <a:fillRect/>
          </a:stretch>
        </p:blipFill>
        <p:spPr>
          <a:xfrm>
            <a:off x="6391393" y="5752902"/>
            <a:ext cx="266700" cy="873008"/>
          </a:xfrm>
          <a:prstGeom prst="rect">
            <a:avLst/>
          </a:prstGeom>
        </p:spPr>
      </p:pic>
      <p:pic>
        <p:nvPicPr>
          <p:cNvPr id="53" name="Graphic 79">
            <a:extLst>
              <a:ext uri="{FF2B5EF4-FFF2-40B4-BE49-F238E27FC236}">
                <a16:creationId xmlns:a16="http://schemas.microsoft.com/office/drawing/2014/main" id="{8F3F5CB0-BDF1-7909-2004-A556C8E402AE}"/>
              </a:ext>
            </a:extLst>
          </p:cNvPr>
          <p:cNvPicPr>
            <a:picLocks noChangeAspect="1"/>
          </p:cNvPicPr>
          <p:nvPr/>
        </p:nvPicPr>
        <p:blipFill>
          <a:blip r:embed="rId99">
            <a:extLst>
              <a:ext uri="{28A0092B-C50C-407E-A947-70E740481C1C}">
                <a14:useLocalDpi xmlns:a14="http://schemas.microsoft.com/office/drawing/2010/main"/>
              </a:ext>
              <a:ext uri="{96DAC541-7B7A-43D3-8B79-37D633B846F1}">
                <asvg:svgBlip xmlns:asvg="http://schemas.microsoft.com/office/drawing/2016/SVG/main" r:embed="rId100"/>
              </a:ext>
            </a:extLst>
          </a:blip>
          <a:stretch>
            <a:fillRect/>
          </a:stretch>
        </p:blipFill>
        <p:spPr>
          <a:xfrm>
            <a:off x="3553099" y="7187593"/>
            <a:ext cx="361950" cy="903111"/>
          </a:xfrm>
          <a:prstGeom prst="rect">
            <a:avLst/>
          </a:prstGeom>
        </p:spPr>
      </p:pic>
      <p:pic>
        <p:nvPicPr>
          <p:cNvPr id="54" name="Graphic 81">
            <a:extLst>
              <a:ext uri="{FF2B5EF4-FFF2-40B4-BE49-F238E27FC236}">
                <a16:creationId xmlns:a16="http://schemas.microsoft.com/office/drawing/2014/main" id="{2BCEAFB6-F7A0-032A-E0DA-8D21B46ACA63}"/>
              </a:ext>
            </a:extLst>
          </p:cNvPr>
          <p:cNvPicPr>
            <a:picLocks noChangeAspect="1"/>
          </p:cNvPicPr>
          <p:nvPr/>
        </p:nvPicPr>
        <p:blipFill>
          <a:blip r:embed="rId101">
            <a:extLst>
              <a:ext uri="{28A0092B-C50C-407E-A947-70E740481C1C}">
                <a14:useLocalDpi xmlns:a14="http://schemas.microsoft.com/office/drawing/2010/main"/>
              </a:ext>
              <a:ext uri="{96DAC541-7B7A-43D3-8B79-37D633B846F1}">
                <asvg:svgBlip xmlns:asvg="http://schemas.microsoft.com/office/drawing/2016/SVG/main" r:embed="rId102"/>
              </a:ext>
            </a:extLst>
          </a:blip>
          <a:stretch>
            <a:fillRect/>
          </a:stretch>
        </p:blipFill>
        <p:spPr>
          <a:xfrm>
            <a:off x="3977053" y="7176612"/>
            <a:ext cx="371475" cy="993422"/>
          </a:xfrm>
          <a:prstGeom prst="rect">
            <a:avLst/>
          </a:prstGeom>
        </p:spPr>
      </p:pic>
      <p:pic>
        <p:nvPicPr>
          <p:cNvPr id="55" name="Graphic 83">
            <a:extLst>
              <a:ext uri="{FF2B5EF4-FFF2-40B4-BE49-F238E27FC236}">
                <a16:creationId xmlns:a16="http://schemas.microsoft.com/office/drawing/2014/main" id="{3C5AEADB-2C56-D42E-F22F-8CB605C75094}"/>
              </a:ext>
            </a:extLst>
          </p:cNvPr>
          <p:cNvPicPr>
            <a:picLocks noChangeAspect="1"/>
          </p:cNvPicPr>
          <p:nvPr/>
        </p:nvPicPr>
        <p:blipFill>
          <a:blip r:embed="rId103">
            <a:extLst>
              <a:ext uri="{28A0092B-C50C-407E-A947-70E740481C1C}">
                <a14:useLocalDpi xmlns:a14="http://schemas.microsoft.com/office/drawing/2010/main"/>
              </a:ext>
              <a:ext uri="{96DAC541-7B7A-43D3-8B79-37D633B846F1}">
                <asvg:svgBlip xmlns:asvg="http://schemas.microsoft.com/office/drawing/2016/SVG/main" r:embed="rId104"/>
              </a:ext>
            </a:extLst>
          </a:blip>
          <a:stretch>
            <a:fillRect/>
          </a:stretch>
        </p:blipFill>
        <p:spPr>
          <a:xfrm>
            <a:off x="4408243" y="7162419"/>
            <a:ext cx="314325" cy="873008"/>
          </a:xfrm>
          <a:prstGeom prst="rect">
            <a:avLst/>
          </a:prstGeom>
        </p:spPr>
      </p:pic>
      <p:pic>
        <p:nvPicPr>
          <p:cNvPr id="56" name="Graphic 85">
            <a:extLst>
              <a:ext uri="{FF2B5EF4-FFF2-40B4-BE49-F238E27FC236}">
                <a16:creationId xmlns:a16="http://schemas.microsoft.com/office/drawing/2014/main" id="{B4DAE195-4F1A-CF4D-A9B3-FFE021EE4A3D}"/>
              </a:ext>
            </a:extLst>
          </p:cNvPr>
          <p:cNvPicPr>
            <a:picLocks noChangeAspect="1"/>
          </p:cNvPicPr>
          <p:nvPr/>
        </p:nvPicPr>
        <p:blipFill>
          <a:blip r:embed="rId105">
            <a:extLst>
              <a:ext uri="{28A0092B-C50C-407E-A947-70E740481C1C}">
                <a14:useLocalDpi xmlns:a14="http://schemas.microsoft.com/office/drawing/2010/main"/>
              </a:ext>
              <a:ext uri="{96DAC541-7B7A-43D3-8B79-37D633B846F1}">
                <asvg:svgBlip xmlns:asvg="http://schemas.microsoft.com/office/drawing/2016/SVG/main" r:embed="rId106"/>
              </a:ext>
            </a:extLst>
          </a:blip>
          <a:stretch>
            <a:fillRect/>
          </a:stretch>
        </p:blipFill>
        <p:spPr>
          <a:xfrm>
            <a:off x="4784480" y="7103742"/>
            <a:ext cx="228600" cy="993422"/>
          </a:xfrm>
          <a:prstGeom prst="rect">
            <a:avLst/>
          </a:prstGeom>
        </p:spPr>
      </p:pic>
      <p:pic>
        <p:nvPicPr>
          <p:cNvPr id="57" name="Graphic 87">
            <a:extLst>
              <a:ext uri="{FF2B5EF4-FFF2-40B4-BE49-F238E27FC236}">
                <a16:creationId xmlns:a16="http://schemas.microsoft.com/office/drawing/2014/main" id="{CA72508C-E80C-966E-28C9-D598AEC62D8F}"/>
              </a:ext>
            </a:extLst>
          </p:cNvPr>
          <p:cNvPicPr>
            <a:picLocks noChangeAspect="1"/>
          </p:cNvPicPr>
          <p:nvPr/>
        </p:nvPicPr>
        <p:blipFill>
          <a:blip r:embed="rId107">
            <a:extLst>
              <a:ext uri="{28A0092B-C50C-407E-A947-70E740481C1C}">
                <a14:useLocalDpi xmlns:a14="http://schemas.microsoft.com/office/drawing/2010/main"/>
              </a:ext>
              <a:ext uri="{96DAC541-7B7A-43D3-8B79-37D633B846F1}">
                <asvg:svgBlip xmlns:asvg="http://schemas.microsoft.com/office/drawing/2016/SVG/main" r:embed="rId108"/>
              </a:ext>
            </a:extLst>
          </a:blip>
          <a:stretch>
            <a:fillRect/>
          </a:stretch>
        </p:blipFill>
        <p:spPr>
          <a:xfrm>
            <a:off x="5074993" y="7162419"/>
            <a:ext cx="400050" cy="842903"/>
          </a:xfrm>
          <a:prstGeom prst="rect">
            <a:avLst/>
          </a:prstGeom>
        </p:spPr>
      </p:pic>
      <p:pic>
        <p:nvPicPr>
          <p:cNvPr id="58" name="Graphic 89">
            <a:extLst>
              <a:ext uri="{FF2B5EF4-FFF2-40B4-BE49-F238E27FC236}">
                <a16:creationId xmlns:a16="http://schemas.microsoft.com/office/drawing/2014/main" id="{11C95B03-BB70-6BEE-C9EE-4251E0027EF1}"/>
              </a:ext>
            </a:extLst>
          </p:cNvPr>
          <p:cNvPicPr>
            <a:picLocks noChangeAspect="1"/>
          </p:cNvPicPr>
          <p:nvPr/>
        </p:nvPicPr>
        <p:blipFill>
          <a:blip r:embed="rId109">
            <a:extLst>
              <a:ext uri="{28A0092B-C50C-407E-A947-70E740481C1C}">
                <a14:useLocalDpi xmlns:a14="http://schemas.microsoft.com/office/drawing/2010/main"/>
              </a:ext>
              <a:ext uri="{96DAC541-7B7A-43D3-8B79-37D633B846F1}">
                <asvg:svgBlip xmlns:asvg="http://schemas.microsoft.com/office/drawing/2016/SVG/main" r:embed="rId110"/>
              </a:ext>
            </a:extLst>
          </a:blip>
          <a:stretch>
            <a:fillRect/>
          </a:stretch>
        </p:blipFill>
        <p:spPr>
          <a:xfrm>
            <a:off x="5570293" y="7011899"/>
            <a:ext cx="333375" cy="903111"/>
          </a:xfrm>
          <a:prstGeom prst="rect">
            <a:avLst/>
          </a:prstGeom>
        </p:spPr>
      </p:pic>
      <p:pic>
        <p:nvPicPr>
          <p:cNvPr id="59" name="Graphic 91">
            <a:extLst>
              <a:ext uri="{FF2B5EF4-FFF2-40B4-BE49-F238E27FC236}">
                <a16:creationId xmlns:a16="http://schemas.microsoft.com/office/drawing/2014/main" id="{82D47464-E188-09AF-4AED-2F96E71621EC}"/>
              </a:ext>
            </a:extLst>
          </p:cNvPr>
          <p:cNvPicPr>
            <a:picLocks noChangeAspect="1"/>
          </p:cNvPicPr>
          <p:nvPr/>
        </p:nvPicPr>
        <p:blipFill>
          <a:blip r:embed="rId111">
            <a:extLst>
              <a:ext uri="{28A0092B-C50C-407E-A947-70E740481C1C}">
                <a14:useLocalDpi xmlns:a14="http://schemas.microsoft.com/office/drawing/2010/main"/>
              </a:ext>
              <a:ext uri="{96DAC541-7B7A-43D3-8B79-37D633B846F1}">
                <asvg:svgBlip xmlns:asvg="http://schemas.microsoft.com/office/drawing/2016/SVG/main" r:embed="rId112"/>
              </a:ext>
            </a:extLst>
          </a:blip>
          <a:stretch>
            <a:fillRect/>
          </a:stretch>
        </p:blipFill>
        <p:spPr>
          <a:xfrm>
            <a:off x="5998918" y="7282832"/>
            <a:ext cx="352425" cy="632178"/>
          </a:xfrm>
          <a:prstGeom prst="rect">
            <a:avLst/>
          </a:prstGeom>
        </p:spPr>
      </p:pic>
      <p:pic>
        <p:nvPicPr>
          <p:cNvPr id="60" name="Graphic 93">
            <a:extLst>
              <a:ext uri="{FF2B5EF4-FFF2-40B4-BE49-F238E27FC236}">
                <a16:creationId xmlns:a16="http://schemas.microsoft.com/office/drawing/2014/main" id="{D67DAAAC-B93C-FFDF-C695-69E2E64C5F49}"/>
              </a:ext>
            </a:extLst>
          </p:cNvPr>
          <p:cNvPicPr>
            <a:picLocks noChangeAspect="1"/>
          </p:cNvPicPr>
          <p:nvPr/>
        </p:nvPicPr>
        <p:blipFill>
          <a:blip r:embed="rId113">
            <a:extLst>
              <a:ext uri="{28A0092B-C50C-407E-A947-70E740481C1C}">
                <a14:useLocalDpi xmlns:a14="http://schemas.microsoft.com/office/drawing/2010/main"/>
              </a:ext>
              <a:ext uri="{96DAC541-7B7A-43D3-8B79-37D633B846F1}">
                <asvg:svgBlip xmlns:asvg="http://schemas.microsoft.com/office/drawing/2016/SVG/main" r:embed="rId114"/>
              </a:ext>
            </a:extLst>
          </a:blip>
          <a:stretch>
            <a:fillRect/>
          </a:stretch>
        </p:blipFill>
        <p:spPr>
          <a:xfrm>
            <a:off x="228706" y="8930107"/>
            <a:ext cx="390525" cy="903111"/>
          </a:xfrm>
          <a:prstGeom prst="rect">
            <a:avLst/>
          </a:prstGeom>
        </p:spPr>
      </p:pic>
      <p:pic>
        <p:nvPicPr>
          <p:cNvPr id="61" name="Graphic 95">
            <a:extLst>
              <a:ext uri="{FF2B5EF4-FFF2-40B4-BE49-F238E27FC236}">
                <a16:creationId xmlns:a16="http://schemas.microsoft.com/office/drawing/2014/main" id="{63A1BBCC-F719-4B32-DCE5-082E8FD4EEF8}"/>
              </a:ext>
            </a:extLst>
          </p:cNvPr>
          <p:cNvPicPr>
            <a:picLocks noChangeAspect="1"/>
          </p:cNvPicPr>
          <p:nvPr/>
        </p:nvPicPr>
        <p:blipFill>
          <a:blip r:embed="rId115">
            <a:extLst>
              <a:ext uri="{28A0092B-C50C-407E-A947-70E740481C1C}">
                <a14:useLocalDpi xmlns:a14="http://schemas.microsoft.com/office/drawing/2010/main"/>
              </a:ext>
              <a:ext uri="{96DAC541-7B7A-43D3-8B79-37D633B846F1}">
                <asvg:svgBlip xmlns:asvg="http://schemas.microsoft.com/office/drawing/2016/SVG/main" r:embed="rId116"/>
              </a:ext>
            </a:extLst>
          </a:blip>
          <a:stretch>
            <a:fillRect/>
          </a:stretch>
        </p:blipFill>
        <p:spPr>
          <a:xfrm>
            <a:off x="699227" y="8907259"/>
            <a:ext cx="400050" cy="903111"/>
          </a:xfrm>
          <a:prstGeom prst="rect">
            <a:avLst/>
          </a:prstGeom>
        </p:spPr>
      </p:pic>
      <p:pic>
        <p:nvPicPr>
          <p:cNvPr id="62" name="Graphic 97">
            <a:extLst>
              <a:ext uri="{FF2B5EF4-FFF2-40B4-BE49-F238E27FC236}">
                <a16:creationId xmlns:a16="http://schemas.microsoft.com/office/drawing/2014/main" id="{0313FC27-D692-DF0B-4C90-2E1D9075F00B}"/>
              </a:ext>
            </a:extLst>
          </p:cNvPr>
          <p:cNvPicPr>
            <a:picLocks noChangeAspect="1"/>
          </p:cNvPicPr>
          <p:nvPr/>
        </p:nvPicPr>
        <p:blipFill>
          <a:blip r:embed="rId117">
            <a:extLst>
              <a:ext uri="{28A0092B-C50C-407E-A947-70E740481C1C}">
                <a14:useLocalDpi xmlns:a14="http://schemas.microsoft.com/office/drawing/2010/main"/>
              </a:ext>
              <a:ext uri="{96DAC541-7B7A-43D3-8B79-37D633B846F1}">
                <asvg:svgBlip xmlns:asvg="http://schemas.microsoft.com/office/drawing/2016/SVG/main" r:embed="rId118"/>
              </a:ext>
            </a:extLst>
          </a:blip>
          <a:stretch>
            <a:fillRect/>
          </a:stretch>
        </p:blipFill>
        <p:spPr>
          <a:xfrm>
            <a:off x="1169129" y="8940422"/>
            <a:ext cx="247650" cy="782697"/>
          </a:xfrm>
          <a:prstGeom prst="rect">
            <a:avLst/>
          </a:prstGeom>
        </p:spPr>
      </p:pic>
      <p:pic>
        <p:nvPicPr>
          <p:cNvPr id="63" name="Graphic 99">
            <a:extLst>
              <a:ext uri="{FF2B5EF4-FFF2-40B4-BE49-F238E27FC236}">
                <a16:creationId xmlns:a16="http://schemas.microsoft.com/office/drawing/2014/main" id="{F2012764-4D05-ADD0-957D-F3390E40E51C}"/>
              </a:ext>
            </a:extLst>
          </p:cNvPr>
          <p:cNvPicPr>
            <a:picLocks noChangeAspect="1"/>
          </p:cNvPicPr>
          <p:nvPr/>
        </p:nvPicPr>
        <p:blipFill>
          <a:blip r:embed="rId119">
            <a:extLst>
              <a:ext uri="{28A0092B-C50C-407E-A947-70E740481C1C}">
                <a14:useLocalDpi xmlns:a14="http://schemas.microsoft.com/office/drawing/2010/main"/>
              </a:ext>
              <a:ext uri="{96DAC541-7B7A-43D3-8B79-37D633B846F1}">
                <asvg:svgBlip xmlns:asvg="http://schemas.microsoft.com/office/drawing/2016/SVG/main" r:embed="rId120"/>
              </a:ext>
            </a:extLst>
          </a:blip>
          <a:stretch>
            <a:fillRect/>
          </a:stretch>
        </p:blipFill>
        <p:spPr>
          <a:xfrm>
            <a:off x="1493954" y="8892209"/>
            <a:ext cx="285750" cy="842903"/>
          </a:xfrm>
          <a:prstGeom prst="rect">
            <a:avLst/>
          </a:prstGeom>
        </p:spPr>
      </p:pic>
      <p:pic>
        <p:nvPicPr>
          <p:cNvPr id="64" name="Graphic 101">
            <a:extLst>
              <a:ext uri="{FF2B5EF4-FFF2-40B4-BE49-F238E27FC236}">
                <a16:creationId xmlns:a16="http://schemas.microsoft.com/office/drawing/2014/main" id="{E3AA0CEE-7282-A9C7-AC73-C432EF3B6EA0}"/>
              </a:ext>
            </a:extLst>
          </p:cNvPr>
          <p:cNvPicPr>
            <a:picLocks noChangeAspect="1"/>
          </p:cNvPicPr>
          <p:nvPr/>
        </p:nvPicPr>
        <p:blipFill>
          <a:blip r:embed="rId121">
            <a:extLst>
              <a:ext uri="{28A0092B-C50C-407E-A947-70E740481C1C}">
                <a14:useLocalDpi xmlns:a14="http://schemas.microsoft.com/office/drawing/2010/main"/>
              </a:ext>
              <a:ext uri="{96DAC541-7B7A-43D3-8B79-37D633B846F1}">
                <asvg:svgBlip xmlns:asvg="http://schemas.microsoft.com/office/drawing/2016/SVG/main" r:embed="rId122"/>
              </a:ext>
            </a:extLst>
          </a:blip>
          <a:stretch>
            <a:fillRect/>
          </a:stretch>
        </p:blipFill>
        <p:spPr>
          <a:xfrm>
            <a:off x="1854683" y="9133037"/>
            <a:ext cx="400050" cy="602075"/>
          </a:xfrm>
          <a:prstGeom prst="rect">
            <a:avLst/>
          </a:prstGeom>
        </p:spPr>
      </p:pic>
      <p:pic>
        <p:nvPicPr>
          <p:cNvPr id="65" name="Graphic 103">
            <a:extLst>
              <a:ext uri="{FF2B5EF4-FFF2-40B4-BE49-F238E27FC236}">
                <a16:creationId xmlns:a16="http://schemas.microsoft.com/office/drawing/2014/main" id="{8845048E-A4AD-A889-20CE-1CF855FF969F}"/>
              </a:ext>
            </a:extLst>
          </p:cNvPr>
          <p:cNvPicPr>
            <a:picLocks noChangeAspect="1"/>
          </p:cNvPicPr>
          <p:nvPr/>
        </p:nvPicPr>
        <p:blipFill>
          <a:blip r:embed="rId123">
            <a:extLst>
              <a:ext uri="{28A0092B-C50C-407E-A947-70E740481C1C}">
                <a14:useLocalDpi xmlns:a14="http://schemas.microsoft.com/office/drawing/2010/main"/>
              </a:ext>
              <a:ext uri="{96DAC541-7B7A-43D3-8B79-37D633B846F1}">
                <asvg:svgBlip xmlns:asvg="http://schemas.microsoft.com/office/drawing/2016/SVG/main" r:embed="rId124"/>
              </a:ext>
            </a:extLst>
          </a:blip>
          <a:stretch>
            <a:fillRect/>
          </a:stretch>
        </p:blipFill>
        <p:spPr>
          <a:xfrm>
            <a:off x="2346548" y="8883165"/>
            <a:ext cx="314325" cy="903111"/>
          </a:xfrm>
          <a:prstGeom prst="rect">
            <a:avLst/>
          </a:prstGeom>
        </p:spPr>
      </p:pic>
      <p:pic>
        <p:nvPicPr>
          <p:cNvPr id="66" name="Graphic 105">
            <a:extLst>
              <a:ext uri="{FF2B5EF4-FFF2-40B4-BE49-F238E27FC236}">
                <a16:creationId xmlns:a16="http://schemas.microsoft.com/office/drawing/2014/main" id="{A38D64A4-D4B9-7128-9C04-9E1E5C5C7176}"/>
              </a:ext>
            </a:extLst>
          </p:cNvPr>
          <p:cNvPicPr>
            <a:picLocks noChangeAspect="1"/>
          </p:cNvPicPr>
          <p:nvPr/>
        </p:nvPicPr>
        <p:blipFill>
          <a:blip r:embed="rId125">
            <a:extLst>
              <a:ext uri="{28A0092B-C50C-407E-A947-70E740481C1C}">
                <a14:useLocalDpi xmlns:a14="http://schemas.microsoft.com/office/drawing/2010/main"/>
              </a:ext>
              <a:ext uri="{96DAC541-7B7A-43D3-8B79-37D633B846F1}">
                <asvg:svgBlip xmlns:asvg="http://schemas.microsoft.com/office/drawing/2016/SVG/main" r:embed="rId126"/>
              </a:ext>
            </a:extLst>
          </a:blip>
          <a:stretch>
            <a:fillRect/>
          </a:stretch>
        </p:blipFill>
        <p:spPr>
          <a:xfrm>
            <a:off x="2712650" y="8833994"/>
            <a:ext cx="342900" cy="963319"/>
          </a:xfrm>
          <a:prstGeom prst="rect">
            <a:avLst/>
          </a:prstGeom>
        </p:spPr>
      </p:pic>
      <p:pic>
        <p:nvPicPr>
          <p:cNvPr id="67" name="Graphic 107">
            <a:extLst>
              <a:ext uri="{FF2B5EF4-FFF2-40B4-BE49-F238E27FC236}">
                <a16:creationId xmlns:a16="http://schemas.microsoft.com/office/drawing/2014/main" id="{7278314F-FD64-01EF-7F8C-AD827B419EFB}"/>
              </a:ext>
            </a:extLst>
          </p:cNvPr>
          <p:cNvPicPr>
            <a:picLocks noChangeAspect="1"/>
          </p:cNvPicPr>
          <p:nvPr/>
        </p:nvPicPr>
        <p:blipFill>
          <a:blip r:embed="rId127">
            <a:extLst>
              <a:ext uri="{28A0092B-C50C-407E-A947-70E740481C1C}">
                <a14:useLocalDpi xmlns:a14="http://schemas.microsoft.com/office/drawing/2010/main"/>
              </a:ext>
              <a:ext uri="{96DAC541-7B7A-43D3-8B79-37D633B846F1}">
                <asvg:svgBlip xmlns:asvg="http://schemas.microsoft.com/office/drawing/2016/SVG/main" r:embed="rId128"/>
              </a:ext>
            </a:extLst>
          </a:blip>
          <a:stretch>
            <a:fillRect/>
          </a:stretch>
        </p:blipFill>
        <p:spPr>
          <a:xfrm>
            <a:off x="259460" y="10318074"/>
            <a:ext cx="342900" cy="842903"/>
          </a:xfrm>
          <a:prstGeom prst="rect">
            <a:avLst/>
          </a:prstGeom>
        </p:spPr>
      </p:pic>
      <p:pic>
        <p:nvPicPr>
          <p:cNvPr id="68" name="Graphic 109">
            <a:extLst>
              <a:ext uri="{FF2B5EF4-FFF2-40B4-BE49-F238E27FC236}">
                <a16:creationId xmlns:a16="http://schemas.microsoft.com/office/drawing/2014/main" id="{8FA30651-76A7-ACDC-552C-72590E5CC10D}"/>
              </a:ext>
            </a:extLst>
          </p:cNvPr>
          <p:cNvPicPr>
            <a:picLocks noChangeAspect="1"/>
          </p:cNvPicPr>
          <p:nvPr/>
        </p:nvPicPr>
        <p:blipFill>
          <a:blip r:embed="rId129">
            <a:extLst>
              <a:ext uri="{28A0092B-C50C-407E-A947-70E740481C1C}">
                <a14:useLocalDpi xmlns:a14="http://schemas.microsoft.com/office/drawing/2010/main"/>
              </a:ext>
              <a:ext uri="{96DAC541-7B7A-43D3-8B79-37D633B846F1}">
                <asvg:svgBlip xmlns:asvg="http://schemas.microsoft.com/office/drawing/2016/SVG/main" r:embed="rId130"/>
              </a:ext>
            </a:extLst>
          </a:blip>
          <a:stretch>
            <a:fillRect/>
          </a:stretch>
        </p:blipFill>
        <p:spPr>
          <a:xfrm>
            <a:off x="757019" y="10302253"/>
            <a:ext cx="228600" cy="873008"/>
          </a:xfrm>
          <a:prstGeom prst="rect">
            <a:avLst/>
          </a:prstGeom>
        </p:spPr>
      </p:pic>
      <p:pic>
        <p:nvPicPr>
          <p:cNvPr id="69" name="Graphic 111">
            <a:extLst>
              <a:ext uri="{FF2B5EF4-FFF2-40B4-BE49-F238E27FC236}">
                <a16:creationId xmlns:a16="http://schemas.microsoft.com/office/drawing/2014/main" id="{FD5C6D50-22EA-8D82-4D6B-7E9B744A3E25}"/>
              </a:ext>
            </a:extLst>
          </p:cNvPr>
          <p:cNvPicPr>
            <a:picLocks noChangeAspect="1"/>
          </p:cNvPicPr>
          <p:nvPr/>
        </p:nvPicPr>
        <p:blipFill>
          <a:blip r:embed="rId131">
            <a:extLst>
              <a:ext uri="{28A0092B-C50C-407E-A947-70E740481C1C}">
                <a14:useLocalDpi xmlns:a14="http://schemas.microsoft.com/office/drawing/2010/main"/>
              </a:ext>
              <a:ext uri="{96DAC541-7B7A-43D3-8B79-37D633B846F1}">
                <asvg:svgBlip xmlns:asvg="http://schemas.microsoft.com/office/drawing/2016/SVG/main" r:embed="rId132"/>
              </a:ext>
            </a:extLst>
          </a:blip>
          <a:stretch>
            <a:fillRect/>
          </a:stretch>
        </p:blipFill>
        <p:spPr>
          <a:xfrm>
            <a:off x="1058900" y="10302253"/>
            <a:ext cx="228600" cy="873008"/>
          </a:xfrm>
          <a:prstGeom prst="rect">
            <a:avLst/>
          </a:prstGeom>
        </p:spPr>
      </p:pic>
      <p:pic>
        <p:nvPicPr>
          <p:cNvPr id="70" name="Graphic 113">
            <a:extLst>
              <a:ext uri="{FF2B5EF4-FFF2-40B4-BE49-F238E27FC236}">
                <a16:creationId xmlns:a16="http://schemas.microsoft.com/office/drawing/2014/main" id="{0213DF10-0E1D-C8ED-5100-9DFA49BCD944}"/>
              </a:ext>
            </a:extLst>
          </p:cNvPr>
          <p:cNvPicPr>
            <a:picLocks noChangeAspect="1"/>
          </p:cNvPicPr>
          <p:nvPr/>
        </p:nvPicPr>
        <p:blipFill>
          <a:blip r:embed="rId133">
            <a:extLst>
              <a:ext uri="{28A0092B-C50C-407E-A947-70E740481C1C}">
                <a14:useLocalDpi xmlns:a14="http://schemas.microsoft.com/office/drawing/2010/main"/>
              </a:ext>
              <a:ext uri="{96DAC541-7B7A-43D3-8B79-37D633B846F1}">
                <asvg:svgBlip xmlns:asvg="http://schemas.microsoft.com/office/drawing/2016/SVG/main" r:embed="rId134"/>
              </a:ext>
            </a:extLst>
          </a:blip>
          <a:stretch>
            <a:fillRect/>
          </a:stretch>
        </p:blipFill>
        <p:spPr>
          <a:xfrm>
            <a:off x="1360781" y="10273458"/>
            <a:ext cx="333375" cy="993422"/>
          </a:xfrm>
          <a:prstGeom prst="rect">
            <a:avLst/>
          </a:prstGeom>
        </p:spPr>
      </p:pic>
      <p:pic>
        <p:nvPicPr>
          <p:cNvPr id="71" name="Graphic 115">
            <a:extLst>
              <a:ext uri="{FF2B5EF4-FFF2-40B4-BE49-F238E27FC236}">
                <a16:creationId xmlns:a16="http://schemas.microsoft.com/office/drawing/2014/main" id="{1F7DD5AF-0DD3-524B-559E-11D2B4C26D67}"/>
              </a:ext>
            </a:extLst>
          </p:cNvPr>
          <p:cNvPicPr>
            <a:picLocks noChangeAspect="1"/>
          </p:cNvPicPr>
          <p:nvPr/>
        </p:nvPicPr>
        <p:blipFill>
          <a:blip r:embed="rId135">
            <a:extLst>
              <a:ext uri="{28A0092B-C50C-407E-A947-70E740481C1C}">
                <a14:useLocalDpi xmlns:a14="http://schemas.microsoft.com/office/drawing/2010/main"/>
              </a:ext>
              <a:ext uri="{96DAC541-7B7A-43D3-8B79-37D633B846F1}">
                <asvg:svgBlip xmlns:asvg="http://schemas.microsoft.com/office/drawing/2016/SVG/main" r:embed="rId136"/>
              </a:ext>
            </a:extLst>
          </a:blip>
          <a:stretch>
            <a:fillRect/>
          </a:stretch>
        </p:blipFill>
        <p:spPr>
          <a:xfrm>
            <a:off x="1745933" y="10196891"/>
            <a:ext cx="295275" cy="1083733"/>
          </a:xfrm>
          <a:prstGeom prst="rect">
            <a:avLst/>
          </a:prstGeom>
        </p:spPr>
      </p:pic>
      <p:pic>
        <p:nvPicPr>
          <p:cNvPr id="72" name="Graphic 117">
            <a:extLst>
              <a:ext uri="{FF2B5EF4-FFF2-40B4-BE49-F238E27FC236}">
                <a16:creationId xmlns:a16="http://schemas.microsoft.com/office/drawing/2014/main" id="{B9BEDF2C-D9FD-B9D0-CB9C-AA248359CC51}"/>
              </a:ext>
            </a:extLst>
          </p:cNvPr>
          <p:cNvPicPr>
            <a:picLocks noChangeAspect="1"/>
          </p:cNvPicPr>
          <p:nvPr/>
        </p:nvPicPr>
        <p:blipFill>
          <a:blip r:embed="rId137">
            <a:extLst>
              <a:ext uri="{28A0092B-C50C-407E-A947-70E740481C1C}">
                <a14:useLocalDpi xmlns:a14="http://schemas.microsoft.com/office/drawing/2010/main"/>
              </a:ext>
              <a:ext uri="{96DAC541-7B7A-43D3-8B79-37D633B846F1}">
                <asvg:svgBlip xmlns:asvg="http://schemas.microsoft.com/office/drawing/2016/SVG/main" r:embed="rId138"/>
              </a:ext>
            </a:extLst>
          </a:blip>
          <a:stretch>
            <a:fillRect/>
          </a:stretch>
        </p:blipFill>
        <p:spPr>
          <a:xfrm>
            <a:off x="2144761" y="10210636"/>
            <a:ext cx="371475" cy="1113836"/>
          </a:xfrm>
          <a:prstGeom prst="rect">
            <a:avLst/>
          </a:prstGeom>
        </p:spPr>
      </p:pic>
      <p:sp>
        <p:nvSpPr>
          <p:cNvPr id="73" name="Title 1">
            <a:extLst>
              <a:ext uri="{FF2B5EF4-FFF2-40B4-BE49-F238E27FC236}">
                <a16:creationId xmlns:a16="http://schemas.microsoft.com/office/drawing/2014/main" id="{13886987-59F5-6E0D-C6F8-35C11F612ABB}"/>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1/3</a:t>
            </a:r>
          </a:p>
        </p:txBody>
      </p:sp>
    </p:spTree>
    <p:extLst>
      <p:ext uri="{BB962C8B-B14F-4D97-AF65-F5344CB8AC3E}">
        <p14:creationId xmlns:p14="http://schemas.microsoft.com/office/powerpoint/2010/main" val="391318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ography 2/3">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4E6DBC-2116-73A5-A164-E666FFC60256}"/>
              </a:ext>
            </a:extLst>
          </p:cNvPr>
          <p:cNvGraphicFramePr>
            <a:graphicFrameLocks noChangeAspect="1"/>
          </p:cNvGraphicFramePr>
          <p:nvPr>
            <p:custDataLst>
              <p:tags r:id="rId1"/>
            </p:custDataLst>
            <p:extLst>
              <p:ext uri="{D42A27DB-BD31-4B8C-83A1-F6EECF244321}">
                <p14:modId xmlns:p14="http://schemas.microsoft.com/office/powerpoint/2010/main" val="62246961"/>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2" name="think-cell data - do not delete" hidden="1">
                        <a:extLst>
                          <a:ext uri="{FF2B5EF4-FFF2-40B4-BE49-F238E27FC236}">
                            <a16:creationId xmlns:a16="http://schemas.microsoft.com/office/drawing/2014/main" id="{B34E6DBC-2116-73A5-A164-E666FFC60256}"/>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D1DF1FC1-BFF1-3357-F356-91477576B4B0}"/>
              </a:ext>
            </a:extLst>
          </p:cNvPr>
          <p:cNvSpPr/>
          <p:nvPr/>
        </p:nvSpPr>
        <p:spPr>
          <a:xfrm>
            <a:off x="-2448" y="-56040"/>
            <a:ext cx="6868331" cy="1405726"/>
          </a:xfrm>
          <a:prstGeom prst="rect">
            <a:avLst/>
          </a:prstGeom>
          <a:solidFill>
            <a:srgbClr val="8D194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832B2C76-B989-CA83-0DBE-4588AA119367}"/>
              </a:ext>
            </a:extLst>
          </p:cNvPr>
          <p:cNvSpPr txBox="1">
            <a:spLocks/>
          </p:cNvSpPr>
          <p:nvPr/>
        </p:nvSpPr>
        <p:spPr bwMode="gray">
          <a:xfrm>
            <a:off x="302574" y="811749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HEALTH</a:t>
            </a:r>
          </a:p>
        </p:txBody>
      </p:sp>
      <p:sp>
        <p:nvSpPr>
          <p:cNvPr id="4" name="Title 1">
            <a:extLst>
              <a:ext uri="{FF2B5EF4-FFF2-40B4-BE49-F238E27FC236}">
                <a16:creationId xmlns:a16="http://schemas.microsoft.com/office/drawing/2014/main" id="{D2FB3957-F045-E9A2-1611-0D1D29F231C1}"/>
              </a:ext>
            </a:extLst>
          </p:cNvPr>
          <p:cNvSpPr txBox="1">
            <a:spLocks/>
          </p:cNvSpPr>
          <p:nvPr/>
        </p:nvSpPr>
        <p:spPr bwMode="gray">
          <a:xfrm>
            <a:off x="3610684" y="2241005"/>
            <a:ext cx="1874470"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EDUCATION AND INNOVATION</a:t>
            </a:r>
          </a:p>
        </p:txBody>
      </p:sp>
      <p:sp>
        <p:nvSpPr>
          <p:cNvPr id="5" name="Title 1">
            <a:extLst>
              <a:ext uri="{FF2B5EF4-FFF2-40B4-BE49-F238E27FC236}">
                <a16:creationId xmlns:a16="http://schemas.microsoft.com/office/drawing/2014/main" id="{27B74C3C-14A3-DD32-E85E-41133446FE66}"/>
              </a:ext>
            </a:extLst>
          </p:cNvPr>
          <p:cNvSpPr txBox="1">
            <a:spLocks/>
          </p:cNvSpPr>
          <p:nvPr/>
        </p:nvSpPr>
        <p:spPr bwMode="gray">
          <a:xfrm>
            <a:off x="3695910" y="6327175"/>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TECHNOLOGY</a:t>
            </a:r>
          </a:p>
        </p:txBody>
      </p:sp>
      <p:sp>
        <p:nvSpPr>
          <p:cNvPr id="6" name="Title 1">
            <a:extLst>
              <a:ext uri="{FF2B5EF4-FFF2-40B4-BE49-F238E27FC236}">
                <a16:creationId xmlns:a16="http://schemas.microsoft.com/office/drawing/2014/main" id="{9273058F-220C-32AA-C3D2-FEFE1E6AA29B}"/>
              </a:ext>
            </a:extLst>
          </p:cNvPr>
          <p:cNvSpPr txBox="1">
            <a:spLocks/>
          </p:cNvSpPr>
          <p:nvPr/>
        </p:nvSpPr>
        <p:spPr bwMode="gray">
          <a:xfrm>
            <a:off x="302574" y="2123291"/>
            <a:ext cx="1817971"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ENVIRONMENT</a:t>
            </a:r>
          </a:p>
        </p:txBody>
      </p:sp>
      <p:pic>
        <p:nvPicPr>
          <p:cNvPr id="7" name="Graphic 49">
            <a:extLst>
              <a:ext uri="{FF2B5EF4-FFF2-40B4-BE49-F238E27FC236}">
                <a16:creationId xmlns:a16="http://schemas.microsoft.com/office/drawing/2014/main" id="{FA724367-565F-19C7-E463-EB70FFC737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4773" y="2800263"/>
            <a:ext cx="333375" cy="1083733"/>
          </a:xfrm>
          <a:prstGeom prst="rect">
            <a:avLst/>
          </a:prstGeom>
        </p:spPr>
      </p:pic>
      <p:pic>
        <p:nvPicPr>
          <p:cNvPr id="8" name="Graphic 51">
            <a:extLst>
              <a:ext uri="{FF2B5EF4-FFF2-40B4-BE49-F238E27FC236}">
                <a16:creationId xmlns:a16="http://schemas.microsoft.com/office/drawing/2014/main" id="{F4733B31-CBAE-A0B6-EAF1-9B98D5147D5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4055" y="3033388"/>
            <a:ext cx="200025" cy="812800"/>
          </a:xfrm>
          <a:prstGeom prst="rect">
            <a:avLst/>
          </a:prstGeom>
        </p:spPr>
      </p:pic>
      <p:pic>
        <p:nvPicPr>
          <p:cNvPr id="9" name="Graphic 53">
            <a:extLst>
              <a:ext uri="{FF2B5EF4-FFF2-40B4-BE49-F238E27FC236}">
                <a16:creationId xmlns:a16="http://schemas.microsoft.com/office/drawing/2014/main" id="{7C998406-6D4F-CBA8-4C8E-A2DB9B35E4F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57390" y="2711561"/>
            <a:ext cx="314325" cy="1174044"/>
          </a:xfrm>
          <a:prstGeom prst="rect">
            <a:avLst/>
          </a:prstGeom>
        </p:spPr>
      </p:pic>
      <p:pic>
        <p:nvPicPr>
          <p:cNvPr id="10" name="Graphic 55">
            <a:extLst>
              <a:ext uri="{FF2B5EF4-FFF2-40B4-BE49-F238E27FC236}">
                <a16:creationId xmlns:a16="http://schemas.microsoft.com/office/drawing/2014/main" id="{AB878650-C4EA-7228-FB94-2184767C284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338089" y="2880719"/>
            <a:ext cx="285750" cy="933214"/>
          </a:xfrm>
          <a:prstGeom prst="rect">
            <a:avLst/>
          </a:prstGeom>
        </p:spPr>
      </p:pic>
      <p:pic>
        <p:nvPicPr>
          <p:cNvPr id="11" name="Graphic 57">
            <a:extLst>
              <a:ext uri="{FF2B5EF4-FFF2-40B4-BE49-F238E27FC236}">
                <a16:creationId xmlns:a16="http://schemas.microsoft.com/office/drawing/2014/main" id="{00E07D73-3538-46B8-0E7D-DB61D40C716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711543" y="2942663"/>
            <a:ext cx="371475" cy="812800"/>
          </a:xfrm>
          <a:prstGeom prst="rect">
            <a:avLst/>
          </a:prstGeom>
        </p:spPr>
      </p:pic>
      <p:pic>
        <p:nvPicPr>
          <p:cNvPr id="12" name="Graphic 59">
            <a:extLst>
              <a:ext uri="{FF2B5EF4-FFF2-40B4-BE49-F238E27FC236}">
                <a16:creationId xmlns:a16="http://schemas.microsoft.com/office/drawing/2014/main" id="{04AAFDAE-CCB7-CA12-0939-4EF2AC0B8B93}"/>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181965" y="2762455"/>
            <a:ext cx="381000" cy="1083733"/>
          </a:xfrm>
          <a:prstGeom prst="rect">
            <a:avLst/>
          </a:prstGeom>
        </p:spPr>
      </p:pic>
      <p:pic>
        <p:nvPicPr>
          <p:cNvPr id="13" name="Graphic 61">
            <a:extLst>
              <a:ext uri="{FF2B5EF4-FFF2-40B4-BE49-F238E27FC236}">
                <a16:creationId xmlns:a16="http://schemas.microsoft.com/office/drawing/2014/main" id="{179F36E3-53FB-DBCE-52E4-1F8156731DB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650669" y="2817990"/>
            <a:ext cx="523875" cy="1113836"/>
          </a:xfrm>
          <a:prstGeom prst="rect">
            <a:avLst/>
          </a:prstGeom>
        </p:spPr>
      </p:pic>
      <p:pic>
        <p:nvPicPr>
          <p:cNvPr id="14" name="Graphic 63">
            <a:extLst>
              <a:ext uri="{FF2B5EF4-FFF2-40B4-BE49-F238E27FC236}">
                <a16:creationId xmlns:a16="http://schemas.microsoft.com/office/drawing/2014/main" id="{3660F36A-49D5-6318-6053-F1CB104962B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234650" y="4175988"/>
            <a:ext cx="314325" cy="993422"/>
          </a:xfrm>
          <a:prstGeom prst="rect">
            <a:avLst/>
          </a:prstGeom>
        </p:spPr>
      </p:pic>
      <p:pic>
        <p:nvPicPr>
          <p:cNvPr id="15" name="Graphic 65">
            <a:extLst>
              <a:ext uri="{FF2B5EF4-FFF2-40B4-BE49-F238E27FC236}">
                <a16:creationId xmlns:a16="http://schemas.microsoft.com/office/drawing/2014/main" id="{34CD3064-EF80-5E0D-9375-69CE40A0AA2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37095" y="4085677"/>
            <a:ext cx="276225" cy="1174044"/>
          </a:xfrm>
          <a:prstGeom prst="rect">
            <a:avLst/>
          </a:prstGeom>
        </p:spPr>
      </p:pic>
      <p:pic>
        <p:nvPicPr>
          <p:cNvPr id="16" name="Graphic 67">
            <a:extLst>
              <a:ext uri="{FF2B5EF4-FFF2-40B4-BE49-F238E27FC236}">
                <a16:creationId xmlns:a16="http://schemas.microsoft.com/office/drawing/2014/main" id="{44501D33-602E-1646-CCDA-FA8CCBC6C71A}"/>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01737" y="4588864"/>
            <a:ext cx="447675" cy="632178"/>
          </a:xfrm>
          <a:prstGeom prst="rect">
            <a:avLst/>
          </a:prstGeom>
        </p:spPr>
      </p:pic>
      <p:pic>
        <p:nvPicPr>
          <p:cNvPr id="17" name="Graphic 69">
            <a:extLst>
              <a:ext uri="{FF2B5EF4-FFF2-40B4-BE49-F238E27FC236}">
                <a16:creationId xmlns:a16="http://schemas.microsoft.com/office/drawing/2014/main" id="{3F220FE5-2034-7967-5E81-5CFC7AC4294F}"/>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526106" y="4306275"/>
            <a:ext cx="276225" cy="1023525"/>
          </a:xfrm>
          <a:prstGeom prst="rect">
            <a:avLst/>
          </a:prstGeom>
        </p:spPr>
      </p:pic>
      <p:pic>
        <p:nvPicPr>
          <p:cNvPr id="18" name="Graphic 71">
            <a:extLst>
              <a:ext uri="{FF2B5EF4-FFF2-40B4-BE49-F238E27FC236}">
                <a16:creationId xmlns:a16="http://schemas.microsoft.com/office/drawing/2014/main" id="{D39457F7-E60A-48EF-58EB-FA4C598D25E3}"/>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875977" y="4306275"/>
            <a:ext cx="371475" cy="1113836"/>
          </a:xfrm>
          <a:prstGeom prst="rect">
            <a:avLst/>
          </a:prstGeom>
        </p:spPr>
      </p:pic>
      <p:pic>
        <p:nvPicPr>
          <p:cNvPr id="19" name="Graphic 73">
            <a:extLst>
              <a:ext uri="{FF2B5EF4-FFF2-40B4-BE49-F238E27FC236}">
                <a16:creationId xmlns:a16="http://schemas.microsoft.com/office/drawing/2014/main" id="{C9830EC0-9B81-E6F9-D72A-FE04EA621F27}"/>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22837" y="4114892"/>
            <a:ext cx="504825" cy="1444978"/>
          </a:xfrm>
          <a:prstGeom prst="rect">
            <a:avLst/>
          </a:prstGeom>
        </p:spPr>
      </p:pic>
      <p:pic>
        <p:nvPicPr>
          <p:cNvPr id="20" name="Graphic 75">
            <a:extLst>
              <a:ext uri="{FF2B5EF4-FFF2-40B4-BE49-F238E27FC236}">
                <a16:creationId xmlns:a16="http://schemas.microsoft.com/office/drawing/2014/main" id="{5E36C601-D152-9721-6BD6-29D7F79B07B8}"/>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893302" y="4119237"/>
            <a:ext cx="361950" cy="1444978"/>
          </a:xfrm>
          <a:prstGeom prst="rect">
            <a:avLst/>
          </a:prstGeom>
        </p:spPr>
      </p:pic>
      <p:pic>
        <p:nvPicPr>
          <p:cNvPr id="21" name="Graphic 77">
            <a:extLst>
              <a:ext uri="{FF2B5EF4-FFF2-40B4-BE49-F238E27FC236}">
                <a16:creationId xmlns:a16="http://schemas.microsoft.com/office/drawing/2014/main" id="{98DD4065-EC53-FC86-164D-083E5D90034E}"/>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37202" y="5600678"/>
            <a:ext cx="342900" cy="1174044"/>
          </a:xfrm>
          <a:prstGeom prst="rect">
            <a:avLst/>
          </a:prstGeom>
        </p:spPr>
      </p:pic>
      <p:pic>
        <p:nvPicPr>
          <p:cNvPr id="22" name="Graphic 79">
            <a:extLst>
              <a:ext uri="{FF2B5EF4-FFF2-40B4-BE49-F238E27FC236}">
                <a16:creationId xmlns:a16="http://schemas.microsoft.com/office/drawing/2014/main" id="{145A4D4D-04A5-BA12-BEBC-580025583EB1}"/>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10133" y="5480264"/>
            <a:ext cx="457200" cy="1414875"/>
          </a:xfrm>
          <a:prstGeom prst="rect">
            <a:avLst/>
          </a:prstGeom>
        </p:spPr>
      </p:pic>
      <p:pic>
        <p:nvPicPr>
          <p:cNvPr id="23" name="Graphic 81">
            <a:extLst>
              <a:ext uri="{FF2B5EF4-FFF2-40B4-BE49-F238E27FC236}">
                <a16:creationId xmlns:a16="http://schemas.microsoft.com/office/drawing/2014/main" id="{88D3F691-12FD-ECAF-114F-902845791F2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095080" y="5823841"/>
            <a:ext cx="628650" cy="933214"/>
          </a:xfrm>
          <a:prstGeom prst="rect">
            <a:avLst/>
          </a:prstGeom>
        </p:spPr>
      </p:pic>
      <p:pic>
        <p:nvPicPr>
          <p:cNvPr id="24" name="Graphic 83">
            <a:extLst>
              <a:ext uri="{FF2B5EF4-FFF2-40B4-BE49-F238E27FC236}">
                <a16:creationId xmlns:a16="http://schemas.microsoft.com/office/drawing/2014/main" id="{95C7D13E-A08D-7CCC-AA36-E20DC7FA02EE}"/>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760344" y="5853944"/>
            <a:ext cx="495300" cy="873008"/>
          </a:xfrm>
          <a:prstGeom prst="rect">
            <a:avLst/>
          </a:prstGeom>
        </p:spPr>
      </p:pic>
      <p:pic>
        <p:nvPicPr>
          <p:cNvPr id="25" name="Graphic 85">
            <a:extLst>
              <a:ext uri="{FF2B5EF4-FFF2-40B4-BE49-F238E27FC236}">
                <a16:creationId xmlns:a16="http://schemas.microsoft.com/office/drawing/2014/main" id="{6D69AC90-3C0F-D75E-06CC-CE73F7E6A3A2}"/>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2262927" y="5673658"/>
            <a:ext cx="600075" cy="1264356"/>
          </a:xfrm>
          <a:prstGeom prst="rect">
            <a:avLst/>
          </a:prstGeom>
        </p:spPr>
      </p:pic>
      <p:pic>
        <p:nvPicPr>
          <p:cNvPr id="26" name="Graphic 87">
            <a:extLst>
              <a:ext uri="{FF2B5EF4-FFF2-40B4-BE49-F238E27FC236}">
                <a16:creationId xmlns:a16="http://schemas.microsoft.com/office/drawing/2014/main" id="{82A03797-C464-487C-5FCA-A949E736F21C}"/>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99102" y="8710498"/>
            <a:ext cx="428625" cy="1083733"/>
          </a:xfrm>
          <a:prstGeom prst="rect">
            <a:avLst/>
          </a:prstGeom>
        </p:spPr>
      </p:pic>
      <p:pic>
        <p:nvPicPr>
          <p:cNvPr id="27" name="Graphic 89">
            <a:extLst>
              <a:ext uri="{FF2B5EF4-FFF2-40B4-BE49-F238E27FC236}">
                <a16:creationId xmlns:a16="http://schemas.microsoft.com/office/drawing/2014/main" id="{C8F91B0A-A79D-8689-9275-EE78235B8F6C}"/>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725068" y="8627241"/>
            <a:ext cx="447675" cy="1083733"/>
          </a:xfrm>
          <a:prstGeom prst="rect">
            <a:avLst/>
          </a:prstGeom>
        </p:spPr>
      </p:pic>
      <p:pic>
        <p:nvPicPr>
          <p:cNvPr id="28" name="Graphic 91">
            <a:extLst>
              <a:ext uri="{FF2B5EF4-FFF2-40B4-BE49-F238E27FC236}">
                <a16:creationId xmlns:a16="http://schemas.microsoft.com/office/drawing/2014/main" id="{7E6E1954-05FB-335E-3282-E3416BF1E107}"/>
              </a:ext>
            </a:extLst>
          </p:cNvPr>
          <p:cNvPicPr>
            <a:picLocks noChangeAspect="1"/>
          </p:cNvPicPr>
          <p:nvPr/>
        </p:nvPicPr>
        <p:blipFill>
          <a:blip r:embed="rId47">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1272188" y="8603752"/>
            <a:ext cx="333375" cy="1113836"/>
          </a:xfrm>
          <a:prstGeom prst="rect">
            <a:avLst/>
          </a:prstGeom>
        </p:spPr>
      </p:pic>
      <p:pic>
        <p:nvPicPr>
          <p:cNvPr id="29" name="Graphic 93">
            <a:extLst>
              <a:ext uri="{FF2B5EF4-FFF2-40B4-BE49-F238E27FC236}">
                <a16:creationId xmlns:a16="http://schemas.microsoft.com/office/drawing/2014/main" id="{27D292A2-B11B-D24D-A0B3-005F1AB4580D}"/>
              </a:ext>
            </a:extLst>
          </p:cNvPr>
          <p:cNvPicPr>
            <a:picLocks noChangeAspect="1"/>
          </p:cNvPicPr>
          <p:nvPr/>
        </p:nvPicPr>
        <p:blipFill>
          <a:blip r:embed="rId49">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686939" y="8761321"/>
            <a:ext cx="123825" cy="903111"/>
          </a:xfrm>
          <a:prstGeom prst="rect">
            <a:avLst/>
          </a:prstGeom>
        </p:spPr>
      </p:pic>
      <p:pic>
        <p:nvPicPr>
          <p:cNvPr id="30" name="Graphic 95">
            <a:extLst>
              <a:ext uri="{FF2B5EF4-FFF2-40B4-BE49-F238E27FC236}">
                <a16:creationId xmlns:a16="http://schemas.microsoft.com/office/drawing/2014/main" id="{9DB63450-F791-F869-BFBD-0DF422F930C3}"/>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901459" y="8775707"/>
            <a:ext cx="314325" cy="993422"/>
          </a:xfrm>
          <a:prstGeom prst="rect">
            <a:avLst/>
          </a:prstGeom>
        </p:spPr>
      </p:pic>
      <p:pic>
        <p:nvPicPr>
          <p:cNvPr id="31" name="Graphic 97">
            <a:extLst>
              <a:ext uri="{FF2B5EF4-FFF2-40B4-BE49-F238E27FC236}">
                <a16:creationId xmlns:a16="http://schemas.microsoft.com/office/drawing/2014/main" id="{80C43D26-492E-2C13-49C6-7F8005675965}"/>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2308135" y="8455561"/>
            <a:ext cx="295275" cy="1264356"/>
          </a:xfrm>
          <a:prstGeom prst="rect">
            <a:avLst/>
          </a:prstGeom>
        </p:spPr>
      </p:pic>
      <p:pic>
        <p:nvPicPr>
          <p:cNvPr id="32" name="Graphic 99">
            <a:extLst>
              <a:ext uri="{FF2B5EF4-FFF2-40B4-BE49-F238E27FC236}">
                <a16:creationId xmlns:a16="http://schemas.microsoft.com/office/drawing/2014/main" id="{48D241C5-16BB-4DB9-747C-5CC3F19F857C}"/>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2684786" y="8775708"/>
            <a:ext cx="314325" cy="963319"/>
          </a:xfrm>
          <a:prstGeom prst="rect">
            <a:avLst/>
          </a:prstGeom>
        </p:spPr>
      </p:pic>
      <p:pic>
        <p:nvPicPr>
          <p:cNvPr id="33" name="Graphic 101">
            <a:extLst>
              <a:ext uri="{FF2B5EF4-FFF2-40B4-BE49-F238E27FC236}">
                <a16:creationId xmlns:a16="http://schemas.microsoft.com/office/drawing/2014/main" id="{D4E0E676-52AB-D066-95B5-BC43159FA173}"/>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056469" y="8861018"/>
            <a:ext cx="352425" cy="933214"/>
          </a:xfrm>
          <a:prstGeom prst="rect">
            <a:avLst/>
          </a:prstGeom>
        </p:spPr>
      </p:pic>
      <p:pic>
        <p:nvPicPr>
          <p:cNvPr id="34" name="Graphic 103">
            <a:extLst>
              <a:ext uri="{FF2B5EF4-FFF2-40B4-BE49-F238E27FC236}">
                <a16:creationId xmlns:a16="http://schemas.microsoft.com/office/drawing/2014/main" id="{C76BA5C8-17E6-E7BE-2836-C20917BEED0F}"/>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03639" y="10038066"/>
            <a:ext cx="371475" cy="1174044"/>
          </a:xfrm>
          <a:prstGeom prst="rect">
            <a:avLst/>
          </a:prstGeom>
        </p:spPr>
      </p:pic>
      <p:pic>
        <p:nvPicPr>
          <p:cNvPr id="35" name="Graphic 105">
            <a:extLst>
              <a:ext uri="{FF2B5EF4-FFF2-40B4-BE49-F238E27FC236}">
                <a16:creationId xmlns:a16="http://schemas.microsoft.com/office/drawing/2014/main" id="{BF2D7A5F-0828-3DA0-F8B6-083E5D2772EB}"/>
              </a:ext>
            </a:extLst>
          </p:cNvPr>
          <p:cNvPicPr>
            <a:picLocks noChangeAspect="1"/>
          </p:cNvPicPr>
          <p:nvPr/>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783410" y="10277676"/>
            <a:ext cx="238125" cy="752592"/>
          </a:xfrm>
          <a:prstGeom prst="rect">
            <a:avLst/>
          </a:prstGeom>
        </p:spPr>
      </p:pic>
      <p:pic>
        <p:nvPicPr>
          <p:cNvPr id="36" name="Graphic 107">
            <a:extLst>
              <a:ext uri="{FF2B5EF4-FFF2-40B4-BE49-F238E27FC236}">
                <a16:creationId xmlns:a16="http://schemas.microsoft.com/office/drawing/2014/main" id="{A189192E-6EF1-C52B-9542-15832194E6DE}"/>
              </a:ext>
            </a:extLst>
          </p:cNvPr>
          <p:cNvPicPr>
            <a:picLocks noChangeAspect="1"/>
          </p:cNvPicPr>
          <p:nvPr/>
        </p:nvPicPr>
        <p:blipFill>
          <a:blip r:embed="rId63">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1127863" y="9947754"/>
            <a:ext cx="352425" cy="1264356"/>
          </a:xfrm>
          <a:prstGeom prst="rect">
            <a:avLst/>
          </a:prstGeom>
        </p:spPr>
      </p:pic>
      <p:pic>
        <p:nvPicPr>
          <p:cNvPr id="37" name="Graphic 109">
            <a:extLst>
              <a:ext uri="{FF2B5EF4-FFF2-40B4-BE49-F238E27FC236}">
                <a16:creationId xmlns:a16="http://schemas.microsoft.com/office/drawing/2014/main" id="{EE427AA5-7EB5-C701-78DC-F775DD8CAC9C}"/>
              </a:ext>
            </a:extLst>
          </p:cNvPr>
          <p:cNvPicPr>
            <a:picLocks noChangeAspect="1"/>
          </p:cNvPicPr>
          <p:nvPr/>
        </p:nvPicPr>
        <p:blipFill>
          <a:blip r:embed="rId65">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1556798" y="10066950"/>
            <a:ext cx="361950" cy="1174044"/>
          </a:xfrm>
          <a:prstGeom prst="rect">
            <a:avLst/>
          </a:prstGeom>
        </p:spPr>
      </p:pic>
      <p:pic>
        <p:nvPicPr>
          <p:cNvPr id="38" name="Graphic 111">
            <a:extLst>
              <a:ext uri="{FF2B5EF4-FFF2-40B4-BE49-F238E27FC236}">
                <a16:creationId xmlns:a16="http://schemas.microsoft.com/office/drawing/2014/main" id="{042F331A-0567-78E4-E727-0C63F03676F3}"/>
              </a:ext>
            </a:extLst>
          </p:cNvPr>
          <p:cNvPicPr>
            <a:picLocks noChangeAspect="1"/>
          </p:cNvPicPr>
          <p:nvPr/>
        </p:nvPicPr>
        <p:blipFill>
          <a:blip r:embed="rId67">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2027044" y="10248792"/>
            <a:ext cx="228600" cy="963319"/>
          </a:xfrm>
          <a:prstGeom prst="rect">
            <a:avLst/>
          </a:prstGeom>
        </p:spPr>
      </p:pic>
      <p:pic>
        <p:nvPicPr>
          <p:cNvPr id="39" name="Graphic 113">
            <a:extLst>
              <a:ext uri="{FF2B5EF4-FFF2-40B4-BE49-F238E27FC236}">
                <a16:creationId xmlns:a16="http://schemas.microsoft.com/office/drawing/2014/main" id="{9FE2B116-0469-DD92-4FA8-D5D117E5F67E}"/>
              </a:ext>
            </a:extLst>
          </p:cNvPr>
          <p:cNvPicPr>
            <a:picLocks noChangeAspect="1"/>
          </p:cNvPicPr>
          <p:nvPr/>
        </p:nvPicPr>
        <p:blipFill>
          <a:blip r:embed="rId69">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2332154" y="10309000"/>
            <a:ext cx="295275" cy="842903"/>
          </a:xfrm>
          <a:prstGeom prst="rect">
            <a:avLst/>
          </a:prstGeom>
        </p:spPr>
      </p:pic>
      <p:pic>
        <p:nvPicPr>
          <p:cNvPr id="40" name="Graphic 115">
            <a:extLst>
              <a:ext uri="{FF2B5EF4-FFF2-40B4-BE49-F238E27FC236}">
                <a16:creationId xmlns:a16="http://schemas.microsoft.com/office/drawing/2014/main" id="{FB66ED49-7F9C-D3F0-C386-24527F3E3D0F}"/>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2680024" y="10291330"/>
            <a:ext cx="323850" cy="993422"/>
          </a:xfrm>
          <a:prstGeom prst="rect">
            <a:avLst/>
          </a:prstGeom>
        </p:spPr>
      </p:pic>
      <p:pic>
        <p:nvPicPr>
          <p:cNvPr id="41" name="Graphic 117">
            <a:extLst>
              <a:ext uri="{FF2B5EF4-FFF2-40B4-BE49-F238E27FC236}">
                <a16:creationId xmlns:a16="http://schemas.microsoft.com/office/drawing/2014/main" id="{05709B73-EAEC-893A-C449-96FA30562F22}"/>
              </a:ext>
            </a:extLst>
          </p:cNvPr>
          <p:cNvPicPr>
            <a:picLocks noChangeAspect="1"/>
          </p:cNvPicPr>
          <p:nvPr/>
        </p:nvPicPr>
        <p:blipFill>
          <a:blip r:embed="rId73">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a:off x="3056469" y="10471952"/>
            <a:ext cx="381000" cy="632178"/>
          </a:xfrm>
          <a:prstGeom prst="rect">
            <a:avLst/>
          </a:prstGeom>
        </p:spPr>
      </p:pic>
      <p:pic>
        <p:nvPicPr>
          <p:cNvPr id="42" name="Graphic 119">
            <a:extLst>
              <a:ext uri="{FF2B5EF4-FFF2-40B4-BE49-F238E27FC236}">
                <a16:creationId xmlns:a16="http://schemas.microsoft.com/office/drawing/2014/main" id="{3BF39468-511D-651B-4EF3-68EA58E51FE0}"/>
              </a:ext>
            </a:extLst>
          </p:cNvPr>
          <p:cNvPicPr>
            <a:picLocks noChangeAspect="1"/>
          </p:cNvPicPr>
          <p:nvPr/>
        </p:nvPicPr>
        <p:blipFill>
          <a:blip r:embed="rId75">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3543004" y="2767665"/>
            <a:ext cx="485775" cy="1384770"/>
          </a:xfrm>
          <a:prstGeom prst="rect">
            <a:avLst/>
          </a:prstGeom>
        </p:spPr>
      </p:pic>
      <p:pic>
        <p:nvPicPr>
          <p:cNvPr id="43" name="Graphic 121">
            <a:extLst>
              <a:ext uri="{FF2B5EF4-FFF2-40B4-BE49-F238E27FC236}">
                <a16:creationId xmlns:a16="http://schemas.microsoft.com/office/drawing/2014/main" id="{3CD2A967-CFEF-3A19-EC91-4FEA8D4F0911}"/>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4027055" y="2888078"/>
            <a:ext cx="314325" cy="1264356"/>
          </a:xfrm>
          <a:prstGeom prst="rect">
            <a:avLst/>
          </a:prstGeom>
        </p:spPr>
      </p:pic>
      <p:pic>
        <p:nvPicPr>
          <p:cNvPr id="44" name="Graphic 123">
            <a:extLst>
              <a:ext uri="{FF2B5EF4-FFF2-40B4-BE49-F238E27FC236}">
                <a16:creationId xmlns:a16="http://schemas.microsoft.com/office/drawing/2014/main" id="{936B6AB2-FAAB-D249-23B8-1FFC93E04544}"/>
              </a:ext>
            </a:extLst>
          </p:cNvPr>
          <p:cNvPicPr>
            <a:picLocks noChangeAspect="1"/>
          </p:cNvPicPr>
          <p:nvPr/>
        </p:nvPicPr>
        <p:blipFill>
          <a:blip r:embed="rId79">
            <a:extLst>
              <a:ext uri="{28A0092B-C50C-407E-A947-70E740481C1C}">
                <a14:useLocalDpi xmlns:a14="http://schemas.microsoft.com/office/drawing/2010/main"/>
              </a:ext>
              <a:ext uri="{96DAC541-7B7A-43D3-8B79-37D633B846F1}">
                <asvg:svgBlip xmlns:asvg="http://schemas.microsoft.com/office/drawing/2016/SVG/main" r:embed="rId80"/>
              </a:ext>
            </a:extLst>
          </a:blip>
          <a:stretch>
            <a:fillRect/>
          </a:stretch>
        </p:blipFill>
        <p:spPr>
          <a:xfrm>
            <a:off x="4408026" y="3174068"/>
            <a:ext cx="428625" cy="993422"/>
          </a:xfrm>
          <a:prstGeom prst="rect">
            <a:avLst/>
          </a:prstGeom>
        </p:spPr>
      </p:pic>
      <p:pic>
        <p:nvPicPr>
          <p:cNvPr id="45" name="Graphic 125">
            <a:extLst>
              <a:ext uri="{FF2B5EF4-FFF2-40B4-BE49-F238E27FC236}">
                <a16:creationId xmlns:a16="http://schemas.microsoft.com/office/drawing/2014/main" id="{F10DB6D6-5887-F0DD-11F1-FE3879DD729B}"/>
              </a:ext>
            </a:extLst>
          </p:cNvPr>
          <p:cNvPicPr>
            <a:picLocks noChangeAspect="1"/>
          </p:cNvPicPr>
          <p:nvPr/>
        </p:nvPicPr>
        <p:blipFill>
          <a:blip r:embed="rId81">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4934722" y="2885706"/>
            <a:ext cx="123825" cy="1384770"/>
          </a:xfrm>
          <a:prstGeom prst="rect">
            <a:avLst/>
          </a:prstGeom>
        </p:spPr>
      </p:pic>
      <p:pic>
        <p:nvPicPr>
          <p:cNvPr id="46" name="Graphic 127">
            <a:extLst>
              <a:ext uri="{FF2B5EF4-FFF2-40B4-BE49-F238E27FC236}">
                <a16:creationId xmlns:a16="http://schemas.microsoft.com/office/drawing/2014/main" id="{D2FA2D15-3F07-9537-8E37-2AB2DC15AE25}"/>
              </a:ext>
            </a:extLst>
          </p:cNvPr>
          <p:cNvPicPr>
            <a:picLocks noChangeAspect="1"/>
          </p:cNvPicPr>
          <p:nvPr/>
        </p:nvPicPr>
        <p:blipFill>
          <a:blip r:embed="rId83">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5206031" y="3010317"/>
            <a:ext cx="285750" cy="1053630"/>
          </a:xfrm>
          <a:prstGeom prst="rect">
            <a:avLst/>
          </a:prstGeom>
        </p:spPr>
      </p:pic>
      <p:pic>
        <p:nvPicPr>
          <p:cNvPr id="47" name="Graphic 129">
            <a:extLst>
              <a:ext uri="{FF2B5EF4-FFF2-40B4-BE49-F238E27FC236}">
                <a16:creationId xmlns:a16="http://schemas.microsoft.com/office/drawing/2014/main" id="{B70AF366-14B4-DB84-AA46-D91FA8EBE7A6}"/>
              </a:ext>
            </a:extLst>
          </p:cNvPr>
          <p:cNvPicPr>
            <a:picLocks noChangeAspect="1"/>
          </p:cNvPicPr>
          <p:nvPr/>
        </p:nvPicPr>
        <p:blipFill>
          <a:blip r:embed="rId85">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5546982" y="3041162"/>
            <a:ext cx="371475" cy="1234252"/>
          </a:xfrm>
          <a:prstGeom prst="rect">
            <a:avLst/>
          </a:prstGeom>
        </p:spPr>
      </p:pic>
      <p:pic>
        <p:nvPicPr>
          <p:cNvPr id="48" name="Graphic 131">
            <a:extLst>
              <a:ext uri="{FF2B5EF4-FFF2-40B4-BE49-F238E27FC236}">
                <a16:creationId xmlns:a16="http://schemas.microsoft.com/office/drawing/2014/main" id="{72204119-0B7F-C247-D9A3-774C07EB7F3A}"/>
              </a:ext>
            </a:extLst>
          </p:cNvPr>
          <p:cNvPicPr>
            <a:picLocks noChangeAspect="1"/>
          </p:cNvPicPr>
          <p:nvPr/>
        </p:nvPicPr>
        <p:blipFill>
          <a:blip r:embed="rId87">
            <a:extLst>
              <a:ext uri="{28A0092B-C50C-407E-A947-70E740481C1C}">
                <a14:useLocalDpi xmlns:a14="http://schemas.microsoft.com/office/drawing/2010/main"/>
              </a:ext>
              <a:ext uri="{96DAC541-7B7A-43D3-8B79-37D633B846F1}">
                <asvg:svgBlip xmlns:asvg="http://schemas.microsoft.com/office/drawing/2016/SVG/main" r:embed="rId88"/>
              </a:ext>
            </a:extLst>
          </a:blip>
          <a:stretch>
            <a:fillRect/>
          </a:stretch>
        </p:blipFill>
        <p:spPr>
          <a:xfrm>
            <a:off x="5975643" y="3070525"/>
            <a:ext cx="285750" cy="933214"/>
          </a:xfrm>
          <a:prstGeom prst="rect">
            <a:avLst/>
          </a:prstGeom>
        </p:spPr>
      </p:pic>
      <p:pic>
        <p:nvPicPr>
          <p:cNvPr id="49" name="Graphic 133">
            <a:extLst>
              <a:ext uri="{FF2B5EF4-FFF2-40B4-BE49-F238E27FC236}">
                <a16:creationId xmlns:a16="http://schemas.microsoft.com/office/drawing/2014/main" id="{1F719F42-2C78-C78B-A5E5-0E37D2D67D13}"/>
              </a:ext>
            </a:extLst>
          </p:cNvPr>
          <p:cNvPicPr>
            <a:picLocks noChangeAspect="1"/>
          </p:cNvPicPr>
          <p:nvPr/>
        </p:nvPicPr>
        <p:blipFill>
          <a:blip r:embed="rId89">
            <a:extLst>
              <a:ext uri="{28A0092B-C50C-407E-A947-70E740481C1C}">
                <a14:useLocalDpi xmlns:a14="http://schemas.microsoft.com/office/drawing/2010/main"/>
              </a:ext>
              <a:ext uri="{96DAC541-7B7A-43D3-8B79-37D633B846F1}">
                <asvg:svgBlip xmlns:asvg="http://schemas.microsoft.com/office/drawing/2016/SVG/main" r:embed="rId90"/>
              </a:ext>
            </a:extLst>
          </a:blip>
          <a:stretch>
            <a:fillRect/>
          </a:stretch>
        </p:blipFill>
        <p:spPr>
          <a:xfrm>
            <a:off x="6317508" y="2965162"/>
            <a:ext cx="371475" cy="1143941"/>
          </a:xfrm>
          <a:prstGeom prst="rect">
            <a:avLst/>
          </a:prstGeom>
        </p:spPr>
      </p:pic>
      <p:pic>
        <p:nvPicPr>
          <p:cNvPr id="50" name="Graphic 135">
            <a:extLst>
              <a:ext uri="{FF2B5EF4-FFF2-40B4-BE49-F238E27FC236}">
                <a16:creationId xmlns:a16="http://schemas.microsoft.com/office/drawing/2014/main" id="{E21216F5-AF1B-62C9-4A8F-BF27F8DDDC8F}"/>
              </a:ext>
            </a:extLst>
          </p:cNvPr>
          <p:cNvPicPr>
            <a:picLocks noChangeAspect="1"/>
          </p:cNvPicPr>
          <p:nvPr/>
        </p:nvPicPr>
        <p:blipFill>
          <a:blip r:embed="rId91">
            <a:extLst>
              <a:ext uri="{28A0092B-C50C-407E-A947-70E740481C1C}">
                <a14:useLocalDpi xmlns:a14="http://schemas.microsoft.com/office/drawing/2010/main"/>
              </a:ext>
              <a:ext uri="{96DAC541-7B7A-43D3-8B79-37D633B846F1}">
                <asvg:svgBlip xmlns:asvg="http://schemas.microsoft.com/office/drawing/2016/SVG/main" r:embed="rId92"/>
              </a:ext>
            </a:extLst>
          </a:blip>
          <a:stretch>
            <a:fillRect/>
          </a:stretch>
        </p:blipFill>
        <p:spPr>
          <a:xfrm>
            <a:off x="3608483" y="4427868"/>
            <a:ext cx="200025" cy="1143941"/>
          </a:xfrm>
          <a:prstGeom prst="rect">
            <a:avLst/>
          </a:prstGeom>
        </p:spPr>
      </p:pic>
      <p:pic>
        <p:nvPicPr>
          <p:cNvPr id="51" name="Graphic 137">
            <a:extLst>
              <a:ext uri="{FF2B5EF4-FFF2-40B4-BE49-F238E27FC236}">
                <a16:creationId xmlns:a16="http://schemas.microsoft.com/office/drawing/2014/main" id="{AF3713DF-0204-84A4-E55C-121EA5FC5068}"/>
              </a:ext>
            </a:extLst>
          </p:cNvPr>
          <p:cNvPicPr>
            <a:picLocks noChangeAspect="1"/>
          </p:cNvPicPr>
          <p:nvPr/>
        </p:nvPicPr>
        <p:blipFill>
          <a:blip r:embed="rId93">
            <a:extLst>
              <a:ext uri="{28A0092B-C50C-407E-A947-70E740481C1C}">
                <a14:useLocalDpi xmlns:a14="http://schemas.microsoft.com/office/drawing/2010/main"/>
              </a:ext>
              <a:ext uri="{96DAC541-7B7A-43D3-8B79-37D633B846F1}">
                <asvg:svgBlip xmlns:asvg="http://schemas.microsoft.com/office/drawing/2016/SVG/main" r:embed="rId94"/>
              </a:ext>
            </a:extLst>
          </a:blip>
          <a:stretch>
            <a:fillRect/>
          </a:stretch>
        </p:blipFill>
        <p:spPr>
          <a:xfrm>
            <a:off x="3863192" y="4601698"/>
            <a:ext cx="371475" cy="722489"/>
          </a:xfrm>
          <a:prstGeom prst="rect">
            <a:avLst/>
          </a:prstGeom>
        </p:spPr>
      </p:pic>
      <p:pic>
        <p:nvPicPr>
          <p:cNvPr id="52" name="Graphic 139">
            <a:extLst>
              <a:ext uri="{FF2B5EF4-FFF2-40B4-BE49-F238E27FC236}">
                <a16:creationId xmlns:a16="http://schemas.microsoft.com/office/drawing/2014/main" id="{A9033A17-E753-BCD9-5C0D-00F105CFADEB}"/>
              </a:ext>
            </a:extLst>
          </p:cNvPr>
          <p:cNvPicPr>
            <a:picLocks noChangeAspect="1"/>
          </p:cNvPicPr>
          <p:nvPr/>
        </p:nvPicPr>
        <p:blipFill>
          <a:blip r:embed="rId95">
            <a:extLst>
              <a:ext uri="{28A0092B-C50C-407E-A947-70E740481C1C}">
                <a14:useLocalDpi xmlns:a14="http://schemas.microsoft.com/office/drawing/2010/main"/>
              </a:ext>
              <a:ext uri="{96DAC541-7B7A-43D3-8B79-37D633B846F1}">
                <asvg:svgBlip xmlns:asvg="http://schemas.microsoft.com/office/drawing/2016/SVG/main" r:embed="rId96"/>
              </a:ext>
            </a:extLst>
          </a:blip>
          <a:stretch>
            <a:fillRect/>
          </a:stretch>
        </p:blipFill>
        <p:spPr>
          <a:xfrm>
            <a:off x="4257340" y="4267374"/>
            <a:ext cx="438150" cy="1143941"/>
          </a:xfrm>
          <a:prstGeom prst="rect">
            <a:avLst/>
          </a:prstGeom>
        </p:spPr>
      </p:pic>
      <p:pic>
        <p:nvPicPr>
          <p:cNvPr id="53" name="Graphic 141">
            <a:extLst>
              <a:ext uri="{FF2B5EF4-FFF2-40B4-BE49-F238E27FC236}">
                <a16:creationId xmlns:a16="http://schemas.microsoft.com/office/drawing/2014/main" id="{1E836F9D-9BC7-BA8C-A6B4-BCCA0C6D4D60}"/>
              </a:ext>
            </a:extLst>
          </p:cNvPr>
          <p:cNvPicPr>
            <a:picLocks noChangeAspect="1"/>
          </p:cNvPicPr>
          <p:nvPr/>
        </p:nvPicPr>
        <p:blipFill>
          <a:blip r:embed="rId97">
            <a:extLst>
              <a:ext uri="{28A0092B-C50C-407E-A947-70E740481C1C}">
                <a14:useLocalDpi xmlns:a14="http://schemas.microsoft.com/office/drawing/2010/main"/>
              </a:ext>
              <a:ext uri="{96DAC541-7B7A-43D3-8B79-37D633B846F1}">
                <asvg:svgBlip xmlns:asvg="http://schemas.microsoft.com/office/drawing/2016/SVG/main" r:embed="rId98"/>
              </a:ext>
            </a:extLst>
          </a:blip>
          <a:stretch>
            <a:fillRect/>
          </a:stretch>
        </p:blipFill>
        <p:spPr>
          <a:xfrm>
            <a:off x="4724547" y="4420161"/>
            <a:ext cx="323850" cy="963319"/>
          </a:xfrm>
          <a:prstGeom prst="rect">
            <a:avLst/>
          </a:prstGeom>
        </p:spPr>
      </p:pic>
      <p:pic>
        <p:nvPicPr>
          <p:cNvPr id="54" name="Graphic 143">
            <a:extLst>
              <a:ext uri="{FF2B5EF4-FFF2-40B4-BE49-F238E27FC236}">
                <a16:creationId xmlns:a16="http://schemas.microsoft.com/office/drawing/2014/main" id="{93592E60-8E66-FD5B-58EF-66E6B2564016}"/>
              </a:ext>
            </a:extLst>
          </p:cNvPr>
          <p:cNvPicPr>
            <a:picLocks noChangeAspect="1"/>
          </p:cNvPicPr>
          <p:nvPr/>
        </p:nvPicPr>
        <p:blipFill>
          <a:blip r:embed="rId99">
            <a:extLst>
              <a:ext uri="{28A0092B-C50C-407E-A947-70E740481C1C}">
                <a14:useLocalDpi xmlns:a14="http://schemas.microsoft.com/office/drawing/2010/main"/>
              </a:ext>
              <a:ext uri="{96DAC541-7B7A-43D3-8B79-37D633B846F1}">
                <asvg:svgBlip xmlns:asvg="http://schemas.microsoft.com/office/drawing/2016/SVG/main" r:embed="rId100"/>
              </a:ext>
            </a:extLst>
          </a:blip>
          <a:stretch>
            <a:fillRect/>
          </a:stretch>
        </p:blipFill>
        <p:spPr>
          <a:xfrm>
            <a:off x="5112157" y="4466232"/>
            <a:ext cx="342900" cy="873008"/>
          </a:xfrm>
          <a:prstGeom prst="rect">
            <a:avLst/>
          </a:prstGeom>
        </p:spPr>
      </p:pic>
      <p:pic>
        <p:nvPicPr>
          <p:cNvPr id="55" name="Graphic 145">
            <a:extLst>
              <a:ext uri="{FF2B5EF4-FFF2-40B4-BE49-F238E27FC236}">
                <a16:creationId xmlns:a16="http://schemas.microsoft.com/office/drawing/2014/main" id="{69B3A867-E78A-D318-65A0-8D318B51A78E}"/>
              </a:ext>
            </a:extLst>
          </p:cNvPr>
          <p:cNvPicPr>
            <a:picLocks noChangeAspect="1"/>
          </p:cNvPicPr>
          <p:nvPr/>
        </p:nvPicPr>
        <p:blipFill>
          <a:blip r:embed="rId101">
            <a:extLst>
              <a:ext uri="{28A0092B-C50C-407E-A947-70E740481C1C}">
                <a14:useLocalDpi xmlns:a14="http://schemas.microsoft.com/office/drawing/2010/main"/>
              </a:ext>
              <a:ext uri="{96DAC541-7B7A-43D3-8B79-37D633B846F1}">
                <asvg:svgBlip xmlns:asvg="http://schemas.microsoft.com/office/drawing/2016/SVG/main" r:embed="rId102"/>
              </a:ext>
            </a:extLst>
          </a:blip>
          <a:stretch>
            <a:fillRect/>
          </a:stretch>
        </p:blipFill>
        <p:spPr>
          <a:xfrm>
            <a:off x="5534311" y="4436129"/>
            <a:ext cx="209550" cy="933214"/>
          </a:xfrm>
          <a:prstGeom prst="rect">
            <a:avLst/>
          </a:prstGeom>
        </p:spPr>
      </p:pic>
      <p:pic>
        <p:nvPicPr>
          <p:cNvPr id="56" name="Graphic 147">
            <a:extLst>
              <a:ext uri="{FF2B5EF4-FFF2-40B4-BE49-F238E27FC236}">
                <a16:creationId xmlns:a16="http://schemas.microsoft.com/office/drawing/2014/main" id="{09CA627A-2C88-1376-89DB-D0DD6691B4D8}"/>
              </a:ext>
            </a:extLst>
          </p:cNvPr>
          <p:cNvPicPr>
            <a:picLocks noChangeAspect="1"/>
          </p:cNvPicPr>
          <p:nvPr/>
        </p:nvPicPr>
        <p:blipFill>
          <a:blip r:embed="rId103">
            <a:extLst>
              <a:ext uri="{28A0092B-C50C-407E-A947-70E740481C1C}">
                <a14:useLocalDpi xmlns:a14="http://schemas.microsoft.com/office/drawing/2010/main"/>
              </a:ext>
              <a:ext uri="{96DAC541-7B7A-43D3-8B79-37D633B846F1}">
                <asvg:svgBlip xmlns:asvg="http://schemas.microsoft.com/office/drawing/2016/SVG/main" r:embed="rId104"/>
              </a:ext>
            </a:extLst>
          </a:blip>
          <a:stretch>
            <a:fillRect/>
          </a:stretch>
        </p:blipFill>
        <p:spPr>
          <a:xfrm>
            <a:off x="5815402" y="4450263"/>
            <a:ext cx="304800" cy="903111"/>
          </a:xfrm>
          <a:prstGeom prst="rect">
            <a:avLst/>
          </a:prstGeom>
        </p:spPr>
      </p:pic>
      <p:pic>
        <p:nvPicPr>
          <p:cNvPr id="57" name="Graphic 149">
            <a:extLst>
              <a:ext uri="{FF2B5EF4-FFF2-40B4-BE49-F238E27FC236}">
                <a16:creationId xmlns:a16="http://schemas.microsoft.com/office/drawing/2014/main" id="{B5124F4D-D972-2600-3F10-FD482DDECFC1}"/>
              </a:ext>
            </a:extLst>
          </p:cNvPr>
          <p:cNvPicPr>
            <a:picLocks noChangeAspect="1"/>
          </p:cNvPicPr>
          <p:nvPr/>
        </p:nvPicPr>
        <p:blipFill>
          <a:blip r:embed="rId105">
            <a:extLst>
              <a:ext uri="{28A0092B-C50C-407E-A947-70E740481C1C}">
                <a14:useLocalDpi xmlns:a14="http://schemas.microsoft.com/office/drawing/2010/main"/>
              </a:ext>
              <a:ext uri="{96DAC541-7B7A-43D3-8B79-37D633B846F1}">
                <asvg:svgBlip xmlns:asvg="http://schemas.microsoft.com/office/drawing/2016/SVG/main" r:embed="rId106"/>
              </a:ext>
            </a:extLst>
          </a:blip>
          <a:stretch>
            <a:fillRect/>
          </a:stretch>
        </p:blipFill>
        <p:spPr>
          <a:xfrm>
            <a:off x="6166728" y="4109101"/>
            <a:ext cx="428625" cy="1324564"/>
          </a:xfrm>
          <a:prstGeom prst="rect">
            <a:avLst/>
          </a:prstGeom>
        </p:spPr>
      </p:pic>
      <p:pic>
        <p:nvPicPr>
          <p:cNvPr id="58" name="Graphic 151">
            <a:extLst>
              <a:ext uri="{FF2B5EF4-FFF2-40B4-BE49-F238E27FC236}">
                <a16:creationId xmlns:a16="http://schemas.microsoft.com/office/drawing/2014/main" id="{4FC9B817-534D-CA18-B650-B5980B19197D}"/>
              </a:ext>
            </a:extLst>
          </p:cNvPr>
          <p:cNvPicPr>
            <a:picLocks noChangeAspect="1"/>
          </p:cNvPicPr>
          <p:nvPr/>
        </p:nvPicPr>
        <p:blipFill>
          <a:blip r:embed="rId107">
            <a:extLst>
              <a:ext uri="{28A0092B-C50C-407E-A947-70E740481C1C}">
                <a14:useLocalDpi xmlns:a14="http://schemas.microsoft.com/office/drawing/2010/main"/>
              </a:ext>
              <a:ext uri="{96DAC541-7B7A-43D3-8B79-37D633B846F1}">
                <asvg:svgBlip xmlns:asvg="http://schemas.microsoft.com/office/drawing/2016/SVG/main" r:embed="rId108"/>
              </a:ext>
            </a:extLst>
          </a:blip>
          <a:stretch>
            <a:fillRect/>
          </a:stretch>
        </p:blipFill>
        <p:spPr>
          <a:xfrm>
            <a:off x="3646356" y="6860741"/>
            <a:ext cx="314325" cy="842903"/>
          </a:xfrm>
          <a:prstGeom prst="rect">
            <a:avLst/>
          </a:prstGeom>
        </p:spPr>
      </p:pic>
      <p:pic>
        <p:nvPicPr>
          <p:cNvPr id="59" name="Graphic 153">
            <a:extLst>
              <a:ext uri="{FF2B5EF4-FFF2-40B4-BE49-F238E27FC236}">
                <a16:creationId xmlns:a16="http://schemas.microsoft.com/office/drawing/2014/main" id="{74E3F801-8898-DAFB-2181-A7E942BE6145}"/>
              </a:ext>
            </a:extLst>
          </p:cNvPr>
          <p:cNvPicPr>
            <a:picLocks noChangeAspect="1"/>
          </p:cNvPicPr>
          <p:nvPr/>
        </p:nvPicPr>
        <p:blipFill>
          <a:blip r:embed="rId109">
            <a:extLst>
              <a:ext uri="{28A0092B-C50C-407E-A947-70E740481C1C}">
                <a14:useLocalDpi xmlns:a14="http://schemas.microsoft.com/office/drawing/2010/main"/>
              </a:ext>
              <a:ext uri="{96DAC541-7B7A-43D3-8B79-37D633B846F1}">
                <asvg:svgBlip xmlns:asvg="http://schemas.microsoft.com/office/drawing/2016/SVG/main" r:embed="rId110"/>
              </a:ext>
            </a:extLst>
          </a:blip>
          <a:stretch>
            <a:fillRect/>
          </a:stretch>
        </p:blipFill>
        <p:spPr>
          <a:xfrm>
            <a:off x="4056003" y="6792129"/>
            <a:ext cx="323850" cy="1023525"/>
          </a:xfrm>
          <a:prstGeom prst="rect">
            <a:avLst/>
          </a:prstGeom>
        </p:spPr>
      </p:pic>
      <p:pic>
        <p:nvPicPr>
          <p:cNvPr id="60" name="Graphic 155">
            <a:extLst>
              <a:ext uri="{FF2B5EF4-FFF2-40B4-BE49-F238E27FC236}">
                <a16:creationId xmlns:a16="http://schemas.microsoft.com/office/drawing/2014/main" id="{AA42ECE7-DD16-6A70-DDE4-8700D5174575}"/>
              </a:ext>
            </a:extLst>
          </p:cNvPr>
          <p:cNvPicPr>
            <a:picLocks noChangeAspect="1"/>
          </p:cNvPicPr>
          <p:nvPr/>
        </p:nvPicPr>
        <p:blipFill>
          <a:blip r:embed="rId111">
            <a:extLst>
              <a:ext uri="{28A0092B-C50C-407E-A947-70E740481C1C}">
                <a14:useLocalDpi xmlns:a14="http://schemas.microsoft.com/office/drawing/2010/main"/>
              </a:ext>
              <a:ext uri="{96DAC541-7B7A-43D3-8B79-37D633B846F1}">
                <asvg:svgBlip xmlns:asvg="http://schemas.microsoft.com/office/drawing/2016/SVG/main" r:embed="rId112"/>
              </a:ext>
            </a:extLst>
          </a:blip>
          <a:stretch>
            <a:fillRect/>
          </a:stretch>
        </p:blipFill>
        <p:spPr>
          <a:xfrm>
            <a:off x="4448866" y="6835821"/>
            <a:ext cx="295275" cy="903111"/>
          </a:xfrm>
          <a:prstGeom prst="rect">
            <a:avLst/>
          </a:prstGeom>
        </p:spPr>
      </p:pic>
      <p:pic>
        <p:nvPicPr>
          <p:cNvPr id="61" name="Graphic 157">
            <a:extLst>
              <a:ext uri="{FF2B5EF4-FFF2-40B4-BE49-F238E27FC236}">
                <a16:creationId xmlns:a16="http://schemas.microsoft.com/office/drawing/2014/main" id="{DE111874-E7E9-5FCA-0312-A2DBCD0208E4}"/>
              </a:ext>
            </a:extLst>
          </p:cNvPr>
          <p:cNvPicPr>
            <a:picLocks noChangeAspect="1"/>
          </p:cNvPicPr>
          <p:nvPr/>
        </p:nvPicPr>
        <p:blipFill>
          <a:blip r:embed="rId113">
            <a:extLst>
              <a:ext uri="{28A0092B-C50C-407E-A947-70E740481C1C}">
                <a14:useLocalDpi xmlns:a14="http://schemas.microsoft.com/office/drawing/2010/main"/>
              </a:ext>
              <a:ext uri="{96DAC541-7B7A-43D3-8B79-37D633B846F1}">
                <asvg:svgBlip xmlns:asvg="http://schemas.microsoft.com/office/drawing/2016/SVG/main" r:embed="rId114"/>
              </a:ext>
            </a:extLst>
          </a:blip>
          <a:stretch>
            <a:fillRect/>
          </a:stretch>
        </p:blipFill>
        <p:spPr>
          <a:xfrm>
            <a:off x="4811045" y="6768656"/>
            <a:ext cx="314325" cy="903111"/>
          </a:xfrm>
          <a:prstGeom prst="rect">
            <a:avLst/>
          </a:prstGeom>
        </p:spPr>
      </p:pic>
      <p:pic>
        <p:nvPicPr>
          <p:cNvPr id="62" name="Graphic 159">
            <a:extLst>
              <a:ext uri="{FF2B5EF4-FFF2-40B4-BE49-F238E27FC236}">
                <a16:creationId xmlns:a16="http://schemas.microsoft.com/office/drawing/2014/main" id="{2C5880D4-298D-ED97-49C7-016EE2A9FF67}"/>
              </a:ext>
            </a:extLst>
          </p:cNvPr>
          <p:cNvPicPr>
            <a:picLocks noChangeAspect="1"/>
          </p:cNvPicPr>
          <p:nvPr/>
        </p:nvPicPr>
        <p:blipFill>
          <a:blip r:embed="rId115">
            <a:extLst>
              <a:ext uri="{28A0092B-C50C-407E-A947-70E740481C1C}">
                <a14:useLocalDpi xmlns:a14="http://schemas.microsoft.com/office/drawing/2010/main"/>
              </a:ext>
              <a:ext uri="{96DAC541-7B7A-43D3-8B79-37D633B846F1}">
                <asvg:svgBlip xmlns:asvg="http://schemas.microsoft.com/office/drawing/2016/SVG/main" r:embed="rId116"/>
              </a:ext>
            </a:extLst>
          </a:blip>
          <a:stretch>
            <a:fillRect/>
          </a:stretch>
        </p:blipFill>
        <p:spPr>
          <a:xfrm>
            <a:off x="5198960" y="6878746"/>
            <a:ext cx="342900" cy="752592"/>
          </a:xfrm>
          <a:prstGeom prst="rect">
            <a:avLst/>
          </a:prstGeom>
        </p:spPr>
      </p:pic>
      <p:pic>
        <p:nvPicPr>
          <p:cNvPr id="63" name="Graphic 161">
            <a:extLst>
              <a:ext uri="{FF2B5EF4-FFF2-40B4-BE49-F238E27FC236}">
                <a16:creationId xmlns:a16="http://schemas.microsoft.com/office/drawing/2014/main" id="{BE823A40-BA75-CE7D-02F5-6D4B644DCFD9}"/>
              </a:ext>
            </a:extLst>
          </p:cNvPr>
          <p:cNvPicPr>
            <a:picLocks noChangeAspect="1"/>
          </p:cNvPicPr>
          <p:nvPr/>
        </p:nvPicPr>
        <p:blipFill>
          <a:blip r:embed="rId117">
            <a:extLst>
              <a:ext uri="{28A0092B-C50C-407E-A947-70E740481C1C}">
                <a14:useLocalDpi xmlns:a14="http://schemas.microsoft.com/office/drawing/2010/main"/>
              </a:ext>
              <a:ext uri="{96DAC541-7B7A-43D3-8B79-37D633B846F1}">
                <asvg:svgBlip xmlns:asvg="http://schemas.microsoft.com/office/drawing/2016/SVG/main" r:embed="rId118"/>
              </a:ext>
            </a:extLst>
          </a:blip>
          <a:stretch>
            <a:fillRect/>
          </a:stretch>
        </p:blipFill>
        <p:spPr>
          <a:xfrm>
            <a:off x="5606525" y="6720777"/>
            <a:ext cx="371475" cy="1083733"/>
          </a:xfrm>
          <a:prstGeom prst="rect">
            <a:avLst/>
          </a:prstGeom>
        </p:spPr>
      </p:pic>
      <p:pic>
        <p:nvPicPr>
          <p:cNvPr id="64" name="Graphic 163">
            <a:extLst>
              <a:ext uri="{FF2B5EF4-FFF2-40B4-BE49-F238E27FC236}">
                <a16:creationId xmlns:a16="http://schemas.microsoft.com/office/drawing/2014/main" id="{45FDEC67-1B06-F778-F6EB-B9D090474D42}"/>
              </a:ext>
            </a:extLst>
          </p:cNvPr>
          <p:cNvPicPr>
            <a:picLocks noChangeAspect="1"/>
          </p:cNvPicPr>
          <p:nvPr/>
        </p:nvPicPr>
        <p:blipFill>
          <a:blip r:embed="rId119">
            <a:extLst>
              <a:ext uri="{28A0092B-C50C-407E-A947-70E740481C1C}">
                <a14:useLocalDpi xmlns:a14="http://schemas.microsoft.com/office/drawing/2010/main"/>
              </a:ext>
              <a:ext uri="{96DAC541-7B7A-43D3-8B79-37D633B846F1}">
                <asvg:svgBlip xmlns:asvg="http://schemas.microsoft.com/office/drawing/2016/SVG/main" r:embed="rId120"/>
              </a:ext>
            </a:extLst>
          </a:blip>
          <a:stretch>
            <a:fillRect/>
          </a:stretch>
        </p:blipFill>
        <p:spPr>
          <a:xfrm>
            <a:off x="6022755" y="6577605"/>
            <a:ext cx="381000" cy="1264356"/>
          </a:xfrm>
          <a:prstGeom prst="rect">
            <a:avLst/>
          </a:prstGeom>
        </p:spPr>
      </p:pic>
      <p:pic>
        <p:nvPicPr>
          <p:cNvPr id="65" name="Graphic 165">
            <a:extLst>
              <a:ext uri="{FF2B5EF4-FFF2-40B4-BE49-F238E27FC236}">
                <a16:creationId xmlns:a16="http://schemas.microsoft.com/office/drawing/2014/main" id="{6DE07C9E-BE32-4B9C-2263-6C38EDE0D84B}"/>
              </a:ext>
            </a:extLst>
          </p:cNvPr>
          <p:cNvPicPr>
            <a:picLocks noChangeAspect="1"/>
          </p:cNvPicPr>
          <p:nvPr/>
        </p:nvPicPr>
        <p:blipFill>
          <a:blip r:embed="rId121">
            <a:extLst>
              <a:ext uri="{28A0092B-C50C-407E-A947-70E740481C1C}">
                <a14:useLocalDpi xmlns:a14="http://schemas.microsoft.com/office/drawing/2010/main"/>
              </a:ext>
              <a:ext uri="{96DAC541-7B7A-43D3-8B79-37D633B846F1}">
                <asvg:svgBlip xmlns:asvg="http://schemas.microsoft.com/office/drawing/2016/SVG/main" r:embed="rId122"/>
              </a:ext>
            </a:extLst>
          </a:blip>
          <a:stretch>
            <a:fillRect/>
          </a:stretch>
        </p:blipFill>
        <p:spPr>
          <a:xfrm>
            <a:off x="3585143" y="7977023"/>
            <a:ext cx="400050" cy="1234252"/>
          </a:xfrm>
          <a:prstGeom prst="rect">
            <a:avLst/>
          </a:prstGeom>
        </p:spPr>
      </p:pic>
      <p:pic>
        <p:nvPicPr>
          <p:cNvPr id="66" name="Graphic 167">
            <a:extLst>
              <a:ext uri="{FF2B5EF4-FFF2-40B4-BE49-F238E27FC236}">
                <a16:creationId xmlns:a16="http://schemas.microsoft.com/office/drawing/2014/main" id="{66E9B635-2CE0-521F-FDB9-0FA1C80ADB81}"/>
              </a:ext>
            </a:extLst>
          </p:cNvPr>
          <p:cNvPicPr>
            <a:picLocks noChangeAspect="1"/>
          </p:cNvPicPr>
          <p:nvPr/>
        </p:nvPicPr>
        <p:blipFill>
          <a:blip r:embed="rId123">
            <a:extLst>
              <a:ext uri="{28A0092B-C50C-407E-A947-70E740481C1C}">
                <a14:useLocalDpi xmlns:a14="http://schemas.microsoft.com/office/drawing/2010/main"/>
              </a:ext>
              <a:ext uri="{96DAC541-7B7A-43D3-8B79-37D633B846F1}">
                <asvg:svgBlip xmlns:asvg="http://schemas.microsoft.com/office/drawing/2016/SVG/main" r:embed="rId124"/>
              </a:ext>
            </a:extLst>
          </a:blip>
          <a:stretch>
            <a:fillRect/>
          </a:stretch>
        </p:blipFill>
        <p:spPr>
          <a:xfrm>
            <a:off x="4030510" y="8288334"/>
            <a:ext cx="285750" cy="632178"/>
          </a:xfrm>
          <a:prstGeom prst="rect">
            <a:avLst/>
          </a:prstGeom>
        </p:spPr>
      </p:pic>
      <p:pic>
        <p:nvPicPr>
          <p:cNvPr id="67" name="Graphic 169">
            <a:extLst>
              <a:ext uri="{FF2B5EF4-FFF2-40B4-BE49-F238E27FC236}">
                <a16:creationId xmlns:a16="http://schemas.microsoft.com/office/drawing/2014/main" id="{175E46B7-260F-F731-EFE5-E00527632C70}"/>
              </a:ext>
            </a:extLst>
          </p:cNvPr>
          <p:cNvPicPr>
            <a:picLocks noChangeAspect="1"/>
          </p:cNvPicPr>
          <p:nvPr/>
        </p:nvPicPr>
        <p:blipFill>
          <a:blip r:embed="rId125">
            <a:extLst>
              <a:ext uri="{28A0092B-C50C-407E-A947-70E740481C1C}">
                <a14:useLocalDpi xmlns:a14="http://schemas.microsoft.com/office/drawing/2010/main"/>
              </a:ext>
              <a:ext uri="{96DAC541-7B7A-43D3-8B79-37D633B846F1}">
                <asvg:svgBlip xmlns:asvg="http://schemas.microsoft.com/office/drawing/2016/SVG/main" r:embed="rId126"/>
              </a:ext>
            </a:extLst>
          </a:blip>
          <a:stretch>
            <a:fillRect/>
          </a:stretch>
        </p:blipFill>
        <p:spPr>
          <a:xfrm>
            <a:off x="4383173" y="8061170"/>
            <a:ext cx="371475" cy="1174044"/>
          </a:xfrm>
          <a:prstGeom prst="rect">
            <a:avLst/>
          </a:prstGeom>
        </p:spPr>
      </p:pic>
      <p:pic>
        <p:nvPicPr>
          <p:cNvPr id="68" name="Graphic 171">
            <a:extLst>
              <a:ext uri="{FF2B5EF4-FFF2-40B4-BE49-F238E27FC236}">
                <a16:creationId xmlns:a16="http://schemas.microsoft.com/office/drawing/2014/main" id="{367CCBB0-092B-0E0C-77CC-3FF25F5F7AFF}"/>
              </a:ext>
            </a:extLst>
          </p:cNvPr>
          <p:cNvPicPr>
            <a:picLocks noChangeAspect="1"/>
          </p:cNvPicPr>
          <p:nvPr/>
        </p:nvPicPr>
        <p:blipFill>
          <a:blip r:embed="rId127">
            <a:extLst>
              <a:ext uri="{28A0092B-C50C-407E-A947-70E740481C1C}">
                <a14:useLocalDpi xmlns:a14="http://schemas.microsoft.com/office/drawing/2010/main"/>
              </a:ext>
              <a:ext uri="{96DAC541-7B7A-43D3-8B79-37D633B846F1}">
                <asvg:svgBlip xmlns:asvg="http://schemas.microsoft.com/office/drawing/2016/SVG/main" r:embed="rId128"/>
              </a:ext>
            </a:extLst>
          </a:blip>
          <a:stretch>
            <a:fillRect/>
          </a:stretch>
        </p:blipFill>
        <p:spPr>
          <a:xfrm>
            <a:off x="4795647" y="8045930"/>
            <a:ext cx="323850" cy="1113836"/>
          </a:xfrm>
          <a:prstGeom prst="rect">
            <a:avLst/>
          </a:prstGeom>
        </p:spPr>
      </p:pic>
      <p:pic>
        <p:nvPicPr>
          <p:cNvPr id="69" name="Graphic 173">
            <a:extLst>
              <a:ext uri="{FF2B5EF4-FFF2-40B4-BE49-F238E27FC236}">
                <a16:creationId xmlns:a16="http://schemas.microsoft.com/office/drawing/2014/main" id="{31690EFC-2802-AC4B-D806-B9551B41E90C}"/>
              </a:ext>
            </a:extLst>
          </p:cNvPr>
          <p:cNvPicPr>
            <a:picLocks noChangeAspect="1"/>
          </p:cNvPicPr>
          <p:nvPr/>
        </p:nvPicPr>
        <p:blipFill>
          <a:blip r:embed="rId129">
            <a:extLst>
              <a:ext uri="{28A0092B-C50C-407E-A947-70E740481C1C}">
                <a14:useLocalDpi xmlns:a14="http://schemas.microsoft.com/office/drawing/2010/main"/>
              </a:ext>
              <a:ext uri="{96DAC541-7B7A-43D3-8B79-37D633B846F1}">
                <asvg:svgBlip xmlns:asvg="http://schemas.microsoft.com/office/drawing/2016/SVG/main" r:embed="rId130"/>
              </a:ext>
            </a:extLst>
          </a:blip>
          <a:stretch>
            <a:fillRect/>
          </a:stretch>
        </p:blipFill>
        <p:spPr>
          <a:xfrm>
            <a:off x="5183273" y="7955619"/>
            <a:ext cx="361950" cy="1294459"/>
          </a:xfrm>
          <a:prstGeom prst="rect">
            <a:avLst/>
          </a:prstGeom>
        </p:spPr>
      </p:pic>
      <p:pic>
        <p:nvPicPr>
          <p:cNvPr id="70" name="Graphic 175">
            <a:extLst>
              <a:ext uri="{FF2B5EF4-FFF2-40B4-BE49-F238E27FC236}">
                <a16:creationId xmlns:a16="http://schemas.microsoft.com/office/drawing/2014/main" id="{BAE09F34-737F-77A8-98AD-6DE88F0793D2}"/>
              </a:ext>
            </a:extLst>
          </p:cNvPr>
          <p:cNvPicPr>
            <a:picLocks noChangeAspect="1"/>
          </p:cNvPicPr>
          <p:nvPr/>
        </p:nvPicPr>
        <p:blipFill>
          <a:blip r:embed="rId131">
            <a:extLst>
              <a:ext uri="{28A0092B-C50C-407E-A947-70E740481C1C}">
                <a14:useLocalDpi xmlns:a14="http://schemas.microsoft.com/office/drawing/2010/main"/>
              </a:ext>
              <a:ext uri="{96DAC541-7B7A-43D3-8B79-37D633B846F1}">
                <asvg:svgBlip xmlns:asvg="http://schemas.microsoft.com/office/drawing/2016/SVG/main" r:embed="rId132"/>
              </a:ext>
            </a:extLst>
          </a:blip>
          <a:stretch>
            <a:fillRect/>
          </a:stretch>
        </p:blipFill>
        <p:spPr>
          <a:xfrm>
            <a:off x="5566318" y="8061170"/>
            <a:ext cx="333375" cy="993422"/>
          </a:xfrm>
          <a:prstGeom prst="rect">
            <a:avLst/>
          </a:prstGeom>
        </p:spPr>
      </p:pic>
      <p:sp>
        <p:nvSpPr>
          <p:cNvPr id="71" name="Title 1">
            <a:extLst>
              <a:ext uri="{FF2B5EF4-FFF2-40B4-BE49-F238E27FC236}">
                <a16:creationId xmlns:a16="http://schemas.microsoft.com/office/drawing/2014/main" id="{CB276011-696F-1203-6222-6842304AF9BC}"/>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2/3</a:t>
            </a:r>
          </a:p>
        </p:txBody>
      </p:sp>
    </p:spTree>
    <p:extLst>
      <p:ext uri="{BB962C8B-B14F-4D97-AF65-F5344CB8AC3E}">
        <p14:creationId xmlns:p14="http://schemas.microsoft.com/office/powerpoint/2010/main" val="3187281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ography 3/3">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60AA4A20-FDE0-F48C-D553-8C35D876C8ED}"/>
              </a:ext>
            </a:extLst>
          </p:cNvPr>
          <p:cNvGraphicFramePr>
            <a:graphicFrameLocks noChangeAspect="1"/>
          </p:cNvGraphicFramePr>
          <p:nvPr>
            <p:custDataLst>
              <p:tags r:id="rId1"/>
            </p:custDataLst>
            <p:extLst>
              <p:ext uri="{D42A27DB-BD31-4B8C-83A1-F6EECF244321}">
                <p14:modId xmlns:p14="http://schemas.microsoft.com/office/powerpoint/2010/main" val="827537504"/>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1" name="think-cell data - do not delete" hidden="1">
                        <a:extLst>
                          <a:ext uri="{FF2B5EF4-FFF2-40B4-BE49-F238E27FC236}">
                            <a16:creationId xmlns:a16="http://schemas.microsoft.com/office/drawing/2014/main" id="{60AA4A20-FDE0-F48C-D553-8C35D876C8E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Rectángulo 36">
            <a:extLst>
              <a:ext uri="{FF2B5EF4-FFF2-40B4-BE49-F238E27FC236}">
                <a16:creationId xmlns:a16="http://schemas.microsoft.com/office/drawing/2014/main" id="{86F072B4-E7C3-5FE1-91F1-D2917066620D}"/>
              </a:ext>
            </a:extLst>
          </p:cNvPr>
          <p:cNvSpPr/>
          <p:nvPr/>
        </p:nvSpPr>
        <p:spPr>
          <a:xfrm>
            <a:off x="-2448" y="1337510"/>
            <a:ext cx="6868331" cy="10854492"/>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5718" tIns="12859" rIns="25718" bIns="12859" numCol="1" spcCol="0" rtlCol="0" fromWordArt="0" anchor="t" anchorCtr="0" forceAA="0" compatLnSpc="1">
            <a:prstTxWarp prst="textNoShape">
              <a:avLst/>
            </a:prstTxWarp>
            <a:noAutofit/>
          </a:bodyPr>
          <a:lstStyle/>
          <a:p>
            <a:pPr defTabSz="257169" rtl="0"/>
            <a:endParaRPr lang="en-US" sz="450">
              <a:solidFill>
                <a:schemeClr val="bg1"/>
              </a:solidFill>
              <a:cs typeface="Arial" pitchFamily="34" charset="0"/>
            </a:endParaRPr>
          </a:p>
        </p:txBody>
      </p:sp>
      <p:sp>
        <p:nvSpPr>
          <p:cNvPr id="3" name="Google Shape;149;p16">
            <a:extLst>
              <a:ext uri="{FF2B5EF4-FFF2-40B4-BE49-F238E27FC236}">
                <a16:creationId xmlns:a16="http://schemas.microsoft.com/office/drawing/2014/main" id="{1CBC8E80-20AC-0174-1E5F-70D86F52DA16}"/>
              </a:ext>
            </a:extLst>
          </p:cNvPr>
          <p:cNvSpPr/>
          <p:nvPr/>
        </p:nvSpPr>
        <p:spPr>
          <a:xfrm>
            <a:off x="-2448" y="-56040"/>
            <a:ext cx="6868331" cy="1405726"/>
          </a:xfrm>
          <a:prstGeom prst="rect">
            <a:avLst/>
          </a:prstGeom>
          <a:solidFill>
            <a:srgbClr val="8D194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solidFill>
                <a:srgbClr val="881946"/>
              </a:solidFill>
            </a:endParaRPr>
          </a:p>
        </p:txBody>
      </p:sp>
      <p:sp>
        <p:nvSpPr>
          <p:cNvPr id="4" name="Title 1">
            <a:extLst>
              <a:ext uri="{FF2B5EF4-FFF2-40B4-BE49-F238E27FC236}">
                <a16:creationId xmlns:a16="http://schemas.microsoft.com/office/drawing/2014/main" id="{AF7BAAD5-6C31-8582-6E9F-2A380C194C97}"/>
              </a:ext>
            </a:extLst>
          </p:cNvPr>
          <p:cNvSpPr txBox="1">
            <a:spLocks/>
          </p:cNvSpPr>
          <p:nvPr/>
        </p:nvSpPr>
        <p:spPr bwMode="gray">
          <a:xfrm>
            <a:off x="246819" y="2052805"/>
            <a:ext cx="1817971"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992357"/>
                </a:solidFill>
                <a:latin typeface="Lato" panose="020F0502020204030203" pitchFamily="34" charset="77"/>
              </a:rPr>
              <a:t>EXTRA </a:t>
            </a:r>
            <a:r>
              <a:rPr lang="en-US" sz="600" spc="85">
                <a:solidFill>
                  <a:srgbClr val="881946"/>
                </a:solidFill>
                <a:latin typeface="Lato" panose="020F0502020204030203" pitchFamily="34" charset="77"/>
              </a:rPr>
              <a:t>ASSETS</a:t>
            </a:r>
          </a:p>
        </p:txBody>
      </p:sp>
      <p:pic>
        <p:nvPicPr>
          <p:cNvPr id="5" name="Graphic 6">
            <a:extLst>
              <a:ext uri="{FF2B5EF4-FFF2-40B4-BE49-F238E27FC236}">
                <a16:creationId xmlns:a16="http://schemas.microsoft.com/office/drawing/2014/main" id="{753A2D86-F7E6-B81B-8F4B-E405CD4C5D5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4901" y="2821869"/>
            <a:ext cx="323850" cy="1083733"/>
          </a:xfrm>
          <a:prstGeom prst="rect">
            <a:avLst/>
          </a:prstGeom>
        </p:spPr>
      </p:pic>
      <p:pic>
        <p:nvPicPr>
          <p:cNvPr id="6" name="Graphic 8">
            <a:extLst>
              <a:ext uri="{FF2B5EF4-FFF2-40B4-BE49-F238E27FC236}">
                <a16:creationId xmlns:a16="http://schemas.microsoft.com/office/drawing/2014/main" id="{0BC02AA0-DCFC-6388-11A7-A00843C12B2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7061" y="2793729"/>
            <a:ext cx="323850" cy="1053630"/>
          </a:xfrm>
          <a:prstGeom prst="rect">
            <a:avLst/>
          </a:prstGeom>
        </p:spPr>
      </p:pic>
      <p:pic>
        <p:nvPicPr>
          <p:cNvPr id="7" name="Graphic 10">
            <a:extLst>
              <a:ext uri="{FF2B5EF4-FFF2-40B4-BE49-F238E27FC236}">
                <a16:creationId xmlns:a16="http://schemas.microsoft.com/office/drawing/2014/main" id="{906B4221-613D-4015-59E2-3245E1EE7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9222" y="2821869"/>
            <a:ext cx="323850" cy="1083733"/>
          </a:xfrm>
          <a:prstGeom prst="rect">
            <a:avLst/>
          </a:prstGeom>
        </p:spPr>
      </p:pic>
      <p:pic>
        <p:nvPicPr>
          <p:cNvPr id="8" name="Graphic 12">
            <a:extLst>
              <a:ext uri="{FF2B5EF4-FFF2-40B4-BE49-F238E27FC236}">
                <a16:creationId xmlns:a16="http://schemas.microsoft.com/office/drawing/2014/main" id="{2B8C4B32-F660-7448-FFD4-13C76093E5B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368137" y="2851974"/>
            <a:ext cx="314325" cy="1023525"/>
          </a:xfrm>
          <a:prstGeom prst="rect">
            <a:avLst/>
          </a:prstGeom>
        </p:spPr>
      </p:pic>
      <p:pic>
        <p:nvPicPr>
          <p:cNvPr id="9" name="Graphic 14">
            <a:extLst>
              <a:ext uri="{FF2B5EF4-FFF2-40B4-BE49-F238E27FC236}">
                <a16:creationId xmlns:a16="http://schemas.microsoft.com/office/drawing/2014/main" id="{56A098FC-0AF8-9149-2825-DD9CFDDEFDE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01010" y="4368307"/>
            <a:ext cx="438150" cy="1444978"/>
          </a:xfrm>
          <a:prstGeom prst="rect">
            <a:avLst/>
          </a:prstGeom>
        </p:spPr>
      </p:pic>
      <p:pic>
        <p:nvPicPr>
          <p:cNvPr id="10" name="Graphic 16">
            <a:extLst>
              <a:ext uri="{FF2B5EF4-FFF2-40B4-BE49-F238E27FC236}">
                <a16:creationId xmlns:a16="http://schemas.microsoft.com/office/drawing/2014/main" id="{C5EF0850-8BC9-5A3B-0B66-7BFECDB5F13B}"/>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86011" y="4428515"/>
            <a:ext cx="438150" cy="1264356"/>
          </a:xfrm>
          <a:prstGeom prst="rect">
            <a:avLst/>
          </a:prstGeom>
        </p:spPr>
      </p:pic>
      <p:pic>
        <p:nvPicPr>
          <p:cNvPr id="11" name="Graphic 18">
            <a:extLst>
              <a:ext uri="{FF2B5EF4-FFF2-40B4-BE49-F238E27FC236}">
                <a16:creationId xmlns:a16="http://schemas.microsoft.com/office/drawing/2014/main" id="{71E093DB-5F5F-2288-B998-15DCB75BCCD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0905" y="4428515"/>
            <a:ext cx="400050" cy="1264356"/>
          </a:xfrm>
          <a:prstGeom prst="rect">
            <a:avLst/>
          </a:prstGeom>
        </p:spPr>
      </p:pic>
      <p:pic>
        <p:nvPicPr>
          <p:cNvPr id="12" name="Graphic 20">
            <a:extLst>
              <a:ext uri="{FF2B5EF4-FFF2-40B4-BE49-F238E27FC236}">
                <a16:creationId xmlns:a16="http://schemas.microsoft.com/office/drawing/2014/main" id="{6692F2A6-9069-19DA-624E-4FFFD55D986B}"/>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707100" y="4428515"/>
            <a:ext cx="419100" cy="1264356"/>
          </a:xfrm>
          <a:prstGeom prst="rect">
            <a:avLst/>
          </a:prstGeom>
        </p:spPr>
      </p:pic>
      <p:pic>
        <p:nvPicPr>
          <p:cNvPr id="13" name="Graphic 22">
            <a:extLst>
              <a:ext uri="{FF2B5EF4-FFF2-40B4-BE49-F238E27FC236}">
                <a16:creationId xmlns:a16="http://schemas.microsoft.com/office/drawing/2014/main" id="{E9B98C1F-5F05-79FE-CFC5-51406FFD1C49}"/>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2952" y="6301709"/>
            <a:ext cx="217402" cy="687099"/>
          </a:xfrm>
          <a:prstGeom prst="rect">
            <a:avLst/>
          </a:prstGeom>
        </p:spPr>
      </p:pic>
      <p:pic>
        <p:nvPicPr>
          <p:cNvPr id="14" name="Graphic 24">
            <a:extLst>
              <a:ext uri="{FF2B5EF4-FFF2-40B4-BE49-F238E27FC236}">
                <a16:creationId xmlns:a16="http://schemas.microsoft.com/office/drawing/2014/main" id="{740E9729-108C-EDE7-6E7A-ECFBFDCED052}"/>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68520" y="6337874"/>
            <a:ext cx="234565" cy="614772"/>
          </a:xfrm>
          <a:prstGeom prst="rect">
            <a:avLst/>
          </a:prstGeom>
        </p:spPr>
      </p:pic>
      <p:pic>
        <p:nvPicPr>
          <p:cNvPr id="15" name="Graphic 26">
            <a:extLst>
              <a:ext uri="{FF2B5EF4-FFF2-40B4-BE49-F238E27FC236}">
                <a16:creationId xmlns:a16="http://schemas.microsoft.com/office/drawing/2014/main" id="{7492C619-07FA-8D56-38B8-03647A81267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97055" y="6292667"/>
            <a:ext cx="177355" cy="705180"/>
          </a:xfrm>
          <a:prstGeom prst="rect">
            <a:avLst/>
          </a:prstGeom>
        </p:spPr>
      </p:pic>
      <p:pic>
        <p:nvPicPr>
          <p:cNvPr id="16" name="Graphic 28">
            <a:extLst>
              <a:ext uri="{FF2B5EF4-FFF2-40B4-BE49-F238E27FC236}">
                <a16:creationId xmlns:a16="http://schemas.microsoft.com/office/drawing/2014/main" id="{30FD5DFF-CE73-0DF9-F5A9-5645AFDAC5B4}"/>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95561" y="6328834"/>
            <a:ext cx="205960" cy="632853"/>
          </a:xfrm>
          <a:prstGeom prst="rect">
            <a:avLst/>
          </a:prstGeom>
        </p:spPr>
      </p:pic>
      <p:pic>
        <p:nvPicPr>
          <p:cNvPr id="17" name="Graphic 30">
            <a:extLst>
              <a:ext uri="{FF2B5EF4-FFF2-40B4-BE49-F238E27FC236}">
                <a16:creationId xmlns:a16="http://schemas.microsoft.com/office/drawing/2014/main" id="{8E931D10-320A-6E7C-0D30-F28C8CB384D6}"/>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504585" y="6346914"/>
            <a:ext cx="188797" cy="596692"/>
          </a:xfrm>
          <a:prstGeom prst="rect">
            <a:avLst/>
          </a:prstGeom>
        </p:spPr>
      </p:pic>
      <p:pic>
        <p:nvPicPr>
          <p:cNvPr id="18" name="Graphic 32">
            <a:extLst>
              <a:ext uri="{FF2B5EF4-FFF2-40B4-BE49-F238E27FC236}">
                <a16:creationId xmlns:a16="http://schemas.microsoft.com/office/drawing/2014/main" id="{07E5239D-D045-47A7-E65B-24429701933C}"/>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829866" y="6292667"/>
            <a:ext cx="120143" cy="705180"/>
          </a:xfrm>
          <a:prstGeom prst="rect">
            <a:avLst/>
          </a:prstGeom>
        </p:spPr>
      </p:pic>
      <p:pic>
        <p:nvPicPr>
          <p:cNvPr id="19" name="Graphic 34">
            <a:extLst>
              <a:ext uri="{FF2B5EF4-FFF2-40B4-BE49-F238E27FC236}">
                <a16:creationId xmlns:a16="http://schemas.microsoft.com/office/drawing/2014/main" id="{BAD2E58E-675D-6DEF-F149-2727A3F0A21C}"/>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080311" y="6401158"/>
            <a:ext cx="205960" cy="488201"/>
          </a:xfrm>
          <a:prstGeom prst="rect">
            <a:avLst/>
          </a:prstGeom>
        </p:spPr>
      </p:pic>
      <p:sp>
        <p:nvSpPr>
          <p:cNvPr id="20" name="Title 1">
            <a:extLst>
              <a:ext uri="{FF2B5EF4-FFF2-40B4-BE49-F238E27FC236}">
                <a16:creationId xmlns:a16="http://schemas.microsoft.com/office/drawing/2014/main" id="{7C750A46-EEAF-D8AD-A087-B1DD7CEF2595}"/>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3/3</a:t>
            </a:r>
          </a:p>
        </p:txBody>
      </p:sp>
    </p:spTree>
    <p:extLst>
      <p:ext uri="{BB962C8B-B14F-4D97-AF65-F5344CB8AC3E}">
        <p14:creationId xmlns:p14="http://schemas.microsoft.com/office/powerpoint/2010/main" val="2679429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orld map">
    <p:spTree>
      <p:nvGrpSpPr>
        <p:cNvPr id="1" name=""/>
        <p:cNvGrpSpPr/>
        <p:nvPr/>
      </p:nvGrpSpPr>
      <p:grpSpPr>
        <a:xfrm>
          <a:off x="0" y="0"/>
          <a:ext cx="0" cy="0"/>
          <a:chOff x="0" y="0"/>
          <a:chExt cx="0" cy="0"/>
        </a:xfrm>
      </p:grpSpPr>
      <p:graphicFrame>
        <p:nvGraphicFramePr>
          <p:cNvPr id="174" name="think-cell data - do not delete" hidden="1">
            <a:extLst>
              <a:ext uri="{FF2B5EF4-FFF2-40B4-BE49-F238E27FC236}">
                <a16:creationId xmlns:a16="http://schemas.microsoft.com/office/drawing/2014/main" id="{5B42437D-4A61-8B83-F09D-E93D52513715}"/>
              </a:ext>
            </a:extLst>
          </p:cNvPr>
          <p:cNvGraphicFramePr>
            <a:graphicFrameLocks noChangeAspect="1"/>
          </p:cNvGraphicFramePr>
          <p:nvPr>
            <p:custDataLst>
              <p:tags r:id="rId1"/>
            </p:custDataLst>
            <p:extLst>
              <p:ext uri="{D42A27DB-BD31-4B8C-83A1-F6EECF244321}">
                <p14:modId xmlns:p14="http://schemas.microsoft.com/office/powerpoint/2010/main" val="123399692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74" name="think-cell data - do not delete" hidden="1">
                        <a:extLst>
                          <a:ext uri="{FF2B5EF4-FFF2-40B4-BE49-F238E27FC236}">
                            <a16:creationId xmlns:a16="http://schemas.microsoft.com/office/drawing/2014/main" id="{5B42437D-4A61-8B83-F09D-E93D52513715}"/>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472EDD7-70BD-BC42-7F7D-6B567648DCDB}"/>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Freeform 190">
            <a:extLst>
              <a:ext uri="{FF2B5EF4-FFF2-40B4-BE49-F238E27FC236}">
                <a16:creationId xmlns:a16="http://schemas.microsoft.com/office/drawing/2014/main" id="{A33AD638-70DD-CEF2-DA76-E87492DBB1D9}"/>
              </a:ext>
            </a:extLst>
          </p:cNvPr>
          <p:cNvSpPr>
            <a:spLocks/>
          </p:cNvSpPr>
          <p:nvPr/>
        </p:nvSpPr>
        <p:spPr bwMode="gray">
          <a:xfrm>
            <a:off x="3449482" y="8791213"/>
            <a:ext cx="198003" cy="622704"/>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 name="Freeform 191">
            <a:extLst>
              <a:ext uri="{FF2B5EF4-FFF2-40B4-BE49-F238E27FC236}">
                <a16:creationId xmlns:a16="http://schemas.microsoft.com/office/drawing/2014/main" id="{6EE8A812-62C9-EA28-6E52-5F99CB1CDE1B}"/>
              </a:ext>
            </a:extLst>
          </p:cNvPr>
          <p:cNvSpPr>
            <a:spLocks/>
          </p:cNvSpPr>
          <p:nvPr/>
        </p:nvSpPr>
        <p:spPr bwMode="gray">
          <a:xfrm>
            <a:off x="3647485" y="8720310"/>
            <a:ext cx="123874" cy="345260"/>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 name="Freeform 192">
            <a:extLst>
              <a:ext uri="{FF2B5EF4-FFF2-40B4-BE49-F238E27FC236}">
                <a16:creationId xmlns:a16="http://schemas.microsoft.com/office/drawing/2014/main" id="{1429EA6B-A0E1-E00A-722D-16F0898A61BC}"/>
              </a:ext>
            </a:extLst>
          </p:cNvPr>
          <p:cNvSpPr>
            <a:spLocks/>
          </p:cNvSpPr>
          <p:nvPr/>
        </p:nvSpPr>
        <p:spPr bwMode="gray">
          <a:xfrm>
            <a:off x="3569455" y="8831286"/>
            <a:ext cx="139480" cy="471653"/>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 name="Freeform 193">
            <a:extLst>
              <a:ext uri="{FF2B5EF4-FFF2-40B4-BE49-F238E27FC236}">
                <a16:creationId xmlns:a16="http://schemas.microsoft.com/office/drawing/2014/main" id="{7A79D843-971C-832D-F7A1-69720C277BED}"/>
              </a:ext>
            </a:extLst>
          </p:cNvPr>
          <p:cNvSpPr>
            <a:spLocks/>
          </p:cNvSpPr>
          <p:nvPr/>
        </p:nvSpPr>
        <p:spPr bwMode="gray">
          <a:xfrm>
            <a:off x="3733319" y="9241283"/>
            <a:ext cx="21458" cy="8323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 name="Freeform 194">
            <a:extLst>
              <a:ext uri="{FF2B5EF4-FFF2-40B4-BE49-F238E27FC236}">
                <a16:creationId xmlns:a16="http://schemas.microsoft.com/office/drawing/2014/main" id="{F4A72250-3A23-DABE-9F73-CD69115583E2}"/>
              </a:ext>
            </a:extLst>
          </p:cNvPr>
          <p:cNvSpPr>
            <a:spLocks/>
          </p:cNvSpPr>
          <p:nvPr/>
        </p:nvSpPr>
        <p:spPr bwMode="gray">
          <a:xfrm>
            <a:off x="3677723" y="9392334"/>
            <a:ext cx="35114" cy="114060"/>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 name="Freeform 195">
            <a:extLst>
              <a:ext uri="{FF2B5EF4-FFF2-40B4-BE49-F238E27FC236}">
                <a16:creationId xmlns:a16="http://schemas.microsoft.com/office/drawing/2014/main" id="{6280F699-65A8-FAF6-C448-3AF2F93A323D}"/>
              </a:ext>
            </a:extLst>
          </p:cNvPr>
          <p:cNvSpPr>
            <a:spLocks noEditPoints="1"/>
          </p:cNvSpPr>
          <p:nvPr/>
        </p:nvSpPr>
        <p:spPr bwMode="gray">
          <a:xfrm>
            <a:off x="3515809" y="9043992"/>
            <a:ext cx="250673" cy="696688"/>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 name="Freeform 196">
            <a:extLst>
              <a:ext uri="{FF2B5EF4-FFF2-40B4-BE49-F238E27FC236}">
                <a16:creationId xmlns:a16="http://schemas.microsoft.com/office/drawing/2014/main" id="{2D7D82B8-C229-FF7E-688B-62FC5FE1C824}"/>
              </a:ext>
            </a:extLst>
          </p:cNvPr>
          <p:cNvSpPr>
            <a:spLocks/>
          </p:cNvSpPr>
          <p:nvPr/>
        </p:nvSpPr>
        <p:spPr bwMode="gray">
          <a:xfrm>
            <a:off x="3449482" y="8230163"/>
            <a:ext cx="182397" cy="604204"/>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 name="Freeform 197">
            <a:extLst>
              <a:ext uri="{FF2B5EF4-FFF2-40B4-BE49-F238E27FC236}">
                <a16:creationId xmlns:a16="http://schemas.microsoft.com/office/drawing/2014/main" id="{2EAD0814-65B2-4CD5-4489-06D393FCE0BE}"/>
              </a:ext>
            </a:extLst>
          </p:cNvPr>
          <p:cNvSpPr>
            <a:spLocks/>
          </p:cNvSpPr>
          <p:nvPr/>
        </p:nvSpPr>
        <p:spPr bwMode="gray">
          <a:xfrm>
            <a:off x="3600667" y="8344220"/>
            <a:ext cx="180446" cy="493232"/>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 name="Freeform 198">
            <a:extLst>
              <a:ext uri="{FF2B5EF4-FFF2-40B4-BE49-F238E27FC236}">
                <a16:creationId xmlns:a16="http://schemas.microsoft.com/office/drawing/2014/main" id="{89E0D96F-D9D0-CF8B-ED25-EE8D36959B3B}"/>
              </a:ext>
            </a:extLst>
          </p:cNvPr>
          <p:cNvSpPr>
            <a:spLocks/>
          </p:cNvSpPr>
          <p:nvPr/>
        </p:nvSpPr>
        <p:spPr bwMode="gray">
          <a:xfrm>
            <a:off x="3706984" y="7986628"/>
            <a:ext cx="29261" cy="80149"/>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 name="Freeform 199">
            <a:extLst>
              <a:ext uri="{FF2B5EF4-FFF2-40B4-BE49-F238E27FC236}">
                <a16:creationId xmlns:a16="http://schemas.microsoft.com/office/drawing/2014/main" id="{A31FAE57-BF6E-B9DF-CA32-936FCA59C8D9}"/>
              </a:ext>
            </a:extLst>
          </p:cNvPr>
          <p:cNvSpPr>
            <a:spLocks/>
          </p:cNvSpPr>
          <p:nvPr/>
        </p:nvSpPr>
        <p:spPr bwMode="gray">
          <a:xfrm>
            <a:off x="3896207" y="7330019"/>
            <a:ext cx="160938" cy="684357"/>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 name="Freeform 200">
            <a:extLst>
              <a:ext uri="{FF2B5EF4-FFF2-40B4-BE49-F238E27FC236}">
                <a16:creationId xmlns:a16="http://schemas.microsoft.com/office/drawing/2014/main" id="{30A9B69F-1BBD-F0EB-1707-DD3F7E6AB38D}"/>
              </a:ext>
            </a:extLst>
          </p:cNvPr>
          <p:cNvSpPr>
            <a:spLocks/>
          </p:cNvSpPr>
          <p:nvPr/>
        </p:nvSpPr>
        <p:spPr bwMode="gray">
          <a:xfrm>
            <a:off x="3059331" y="6066117"/>
            <a:ext cx="188249" cy="474732"/>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 name="Freeform 201">
            <a:extLst>
              <a:ext uri="{FF2B5EF4-FFF2-40B4-BE49-F238E27FC236}">
                <a16:creationId xmlns:a16="http://schemas.microsoft.com/office/drawing/2014/main" id="{11B97E25-B5D8-C7F5-75E3-0D62DB2DE037}"/>
              </a:ext>
            </a:extLst>
          </p:cNvPr>
          <p:cNvSpPr>
            <a:spLocks/>
          </p:cNvSpPr>
          <p:nvPr/>
        </p:nvSpPr>
        <p:spPr bwMode="gray">
          <a:xfrm>
            <a:off x="3382182" y="5982881"/>
            <a:ext cx="65351" cy="400748"/>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 name="Freeform 202">
            <a:extLst>
              <a:ext uri="{FF2B5EF4-FFF2-40B4-BE49-F238E27FC236}">
                <a16:creationId xmlns:a16="http://schemas.microsoft.com/office/drawing/2014/main" id="{59F68A00-DDBA-32FD-D6D9-573929B84C05}"/>
              </a:ext>
            </a:extLst>
          </p:cNvPr>
          <p:cNvSpPr>
            <a:spLocks/>
          </p:cNvSpPr>
          <p:nvPr/>
        </p:nvSpPr>
        <p:spPr bwMode="gray">
          <a:xfrm>
            <a:off x="3128581" y="5998297"/>
            <a:ext cx="325778" cy="986460"/>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 name="Freeform 203">
            <a:extLst>
              <a:ext uri="{FF2B5EF4-FFF2-40B4-BE49-F238E27FC236}">
                <a16:creationId xmlns:a16="http://schemas.microsoft.com/office/drawing/2014/main" id="{706CE04F-4328-11D6-9BAA-63F2A6EAE9AF}"/>
              </a:ext>
            </a:extLst>
          </p:cNvPr>
          <p:cNvSpPr>
            <a:spLocks/>
          </p:cNvSpPr>
          <p:nvPr/>
        </p:nvSpPr>
        <p:spPr bwMode="gray">
          <a:xfrm>
            <a:off x="3414370" y="6226419"/>
            <a:ext cx="237018" cy="718267"/>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 name="Freeform 204">
            <a:extLst>
              <a:ext uri="{FF2B5EF4-FFF2-40B4-BE49-F238E27FC236}">
                <a16:creationId xmlns:a16="http://schemas.microsoft.com/office/drawing/2014/main" id="{AB43CA2D-FB1F-F0DB-4767-3449DAADDDBF}"/>
              </a:ext>
            </a:extLst>
          </p:cNvPr>
          <p:cNvSpPr>
            <a:spLocks/>
          </p:cNvSpPr>
          <p:nvPr/>
        </p:nvSpPr>
        <p:spPr bwMode="gray">
          <a:xfrm>
            <a:off x="3003733" y="7237536"/>
            <a:ext cx="45843" cy="4315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8" name="Freeform 205">
            <a:extLst>
              <a:ext uri="{FF2B5EF4-FFF2-40B4-BE49-F238E27FC236}">
                <a16:creationId xmlns:a16="http://schemas.microsoft.com/office/drawing/2014/main" id="{E7FE8501-BCCD-F405-546B-7E6AAF4831F5}"/>
              </a:ext>
            </a:extLst>
          </p:cNvPr>
          <p:cNvSpPr>
            <a:spLocks/>
          </p:cNvSpPr>
          <p:nvPr/>
        </p:nvSpPr>
        <p:spPr bwMode="gray">
          <a:xfrm>
            <a:off x="2996906" y="7101898"/>
            <a:ext cx="89735" cy="218871"/>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9" name="Freeform 206">
            <a:extLst>
              <a:ext uri="{FF2B5EF4-FFF2-40B4-BE49-F238E27FC236}">
                <a16:creationId xmlns:a16="http://schemas.microsoft.com/office/drawing/2014/main" id="{22C620AD-6B9C-DFCD-F268-280BEEC29398}"/>
              </a:ext>
            </a:extLst>
          </p:cNvPr>
          <p:cNvSpPr>
            <a:spLocks/>
          </p:cNvSpPr>
          <p:nvPr/>
        </p:nvSpPr>
        <p:spPr bwMode="gray">
          <a:xfrm>
            <a:off x="3006659" y="7299188"/>
            <a:ext cx="43893" cy="8323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0" name="Freeform 207">
            <a:extLst>
              <a:ext uri="{FF2B5EF4-FFF2-40B4-BE49-F238E27FC236}">
                <a16:creationId xmlns:a16="http://schemas.microsoft.com/office/drawing/2014/main" id="{90561C3A-0B81-7EBE-398B-C37E51231630}"/>
              </a:ext>
            </a:extLst>
          </p:cNvPr>
          <p:cNvSpPr>
            <a:spLocks/>
          </p:cNvSpPr>
          <p:nvPr/>
        </p:nvSpPr>
        <p:spPr bwMode="gray">
          <a:xfrm>
            <a:off x="3490449" y="7379341"/>
            <a:ext cx="193126" cy="4254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1" name="Freeform 208">
            <a:extLst>
              <a:ext uri="{FF2B5EF4-FFF2-40B4-BE49-F238E27FC236}">
                <a16:creationId xmlns:a16="http://schemas.microsoft.com/office/drawing/2014/main" id="{A6F4FDB2-CE79-FE60-39F5-86F1CE5316C9}"/>
              </a:ext>
            </a:extLst>
          </p:cNvPr>
          <p:cNvSpPr>
            <a:spLocks/>
          </p:cNvSpPr>
          <p:nvPr/>
        </p:nvSpPr>
        <p:spPr bwMode="gray">
          <a:xfrm>
            <a:off x="3309028" y="7243702"/>
            <a:ext cx="184347" cy="471653"/>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2" name="Freeform 209">
            <a:extLst>
              <a:ext uri="{FF2B5EF4-FFF2-40B4-BE49-F238E27FC236}">
                <a16:creationId xmlns:a16="http://schemas.microsoft.com/office/drawing/2014/main" id="{EBF6489E-FB53-3AF8-127F-3FD771BD2A89}"/>
              </a:ext>
            </a:extLst>
          </p:cNvPr>
          <p:cNvSpPr>
            <a:spLocks/>
          </p:cNvSpPr>
          <p:nvPr/>
        </p:nvSpPr>
        <p:spPr bwMode="gray">
          <a:xfrm>
            <a:off x="3278791" y="7311520"/>
            <a:ext cx="45843" cy="305188"/>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3" name="Freeform 210">
            <a:extLst>
              <a:ext uri="{FF2B5EF4-FFF2-40B4-BE49-F238E27FC236}">
                <a16:creationId xmlns:a16="http://schemas.microsoft.com/office/drawing/2014/main" id="{2F6E59FE-3EAC-93D0-AAFF-B14D898F27D5}"/>
              </a:ext>
            </a:extLst>
          </p:cNvPr>
          <p:cNvSpPr>
            <a:spLocks/>
          </p:cNvSpPr>
          <p:nvPr/>
        </p:nvSpPr>
        <p:spPr bwMode="gray">
          <a:xfrm>
            <a:off x="3264160" y="7379342"/>
            <a:ext cx="29261" cy="252780"/>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4" name="Freeform 211">
            <a:extLst>
              <a:ext uri="{FF2B5EF4-FFF2-40B4-BE49-F238E27FC236}">
                <a16:creationId xmlns:a16="http://schemas.microsoft.com/office/drawing/2014/main" id="{373A1218-FBA9-53E0-527E-884CD232AB93}"/>
              </a:ext>
            </a:extLst>
          </p:cNvPr>
          <p:cNvSpPr>
            <a:spLocks/>
          </p:cNvSpPr>
          <p:nvPr/>
        </p:nvSpPr>
        <p:spPr bwMode="gray">
          <a:xfrm>
            <a:off x="3400714" y="7277613"/>
            <a:ext cx="116071" cy="570299"/>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5" name="Freeform 212">
            <a:extLst>
              <a:ext uri="{FF2B5EF4-FFF2-40B4-BE49-F238E27FC236}">
                <a16:creationId xmlns:a16="http://schemas.microsoft.com/office/drawing/2014/main" id="{1F23DF1D-6723-666C-A076-7AC5D5217416}"/>
              </a:ext>
            </a:extLst>
          </p:cNvPr>
          <p:cNvSpPr>
            <a:spLocks/>
          </p:cNvSpPr>
          <p:nvPr/>
        </p:nvSpPr>
        <p:spPr bwMode="gray">
          <a:xfrm>
            <a:off x="3131509" y="7400917"/>
            <a:ext cx="95587" cy="311353"/>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6" name="Freeform 213">
            <a:extLst>
              <a:ext uri="{FF2B5EF4-FFF2-40B4-BE49-F238E27FC236}">
                <a16:creationId xmlns:a16="http://schemas.microsoft.com/office/drawing/2014/main" id="{99AECD91-74BB-D5A1-0BB0-89C04E61CD74}"/>
              </a:ext>
            </a:extLst>
          </p:cNvPr>
          <p:cNvSpPr>
            <a:spLocks/>
          </p:cNvSpPr>
          <p:nvPr/>
        </p:nvSpPr>
        <p:spPr bwMode="gray">
          <a:xfrm>
            <a:off x="3214416" y="7379343"/>
            <a:ext cx="66326" cy="320599"/>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7" name="Freeform 214">
            <a:extLst>
              <a:ext uri="{FF2B5EF4-FFF2-40B4-BE49-F238E27FC236}">
                <a16:creationId xmlns:a16="http://schemas.microsoft.com/office/drawing/2014/main" id="{F1EC472E-F6A7-8CDE-605E-C883A1191D07}"/>
              </a:ext>
            </a:extLst>
          </p:cNvPr>
          <p:cNvSpPr>
            <a:spLocks/>
          </p:cNvSpPr>
          <p:nvPr/>
        </p:nvSpPr>
        <p:spPr bwMode="gray">
          <a:xfrm>
            <a:off x="3029093" y="7299190"/>
            <a:ext cx="116071" cy="277442"/>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8" name="Freeform 215">
            <a:extLst>
              <a:ext uri="{FF2B5EF4-FFF2-40B4-BE49-F238E27FC236}">
                <a16:creationId xmlns:a16="http://schemas.microsoft.com/office/drawing/2014/main" id="{8B44F839-7348-5202-A38B-DB2C209336F9}"/>
              </a:ext>
            </a:extLst>
          </p:cNvPr>
          <p:cNvSpPr>
            <a:spLocks/>
          </p:cNvSpPr>
          <p:nvPr/>
        </p:nvSpPr>
        <p:spPr bwMode="gray">
          <a:xfrm>
            <a:off x="3083715" y="7514978"/>
            <a:ext cx="65351" cy="197291"/>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9" name="Freeform 216">
            <a:extLst>
              <a:ext uri="{FF2B5EF4-FFF2-40B4-BE49-F238E27FC236}">
                <a16:creationId xmlns:a16="http://schemas.microsoft.com/office/drawing/2014/main" id="{C5671006-C446-6302-0FD3-1FD69536A1D7}"/>
              </a:ext>
            </a:extLst>
          </p:cNvPr>
          <p:cNvSpPr>
            <a:spLocks/>
          </p:cNvSpPr>
          <p:nvPr/>
        </p:nvSpPr>
        <p:spPr bwMode="gray">
          <a:xfrm>
            <a:off x="3056404" y="7434828"/>
            <a:ext cx="45843" cy="15722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0" name="Freeform 217">
            <a:extLst>
              <a:ext uri="{FF2B5EF4-FFF2-40B4-BE49-F238E27FC236}">
                <a16:creationId xmlns:a16="http://schemas.microsoft.com/office/drawing/2014/main" id="{A59A6B86-9D10-79E7-C5A4-EC137408C61D}"/>
              </a:ext>
            </a:extLst>
          </p:cNvPr>
          <p:cNvSpPr>
            <a:spLocks/>
          </p:cNvSpPr>
          <p:nvPr/>
        </p:nvSpPr>
        <p:spPr bwMode="gray">
          <a:xfrm>
            <a:off x="2997881" y="6519268"/>
            <a:ext cx="131677" cy="336014"/>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1" name="Freeform 218">
            <a:extLst>
              <a:ext uri="{FF2B5EF4-FFF2-40B4-BE49-F238E27FC236}">
                <a16:creationId xmlns:a16="http://schemas.microsoft.com/office/drawing/2014/main" id="{ECC5361B-3ADE-3FA7-0044-7A529D8E5D8B}"/>
              </a:ext>
            </a:extLst>
          </p:cNvPr>
          <p:cNvSpPr>
            <a:spLocks/>
          </p:cNvSpPr>
          <p:nvPr/>
        </p:nvSpPr>
        <p:spPr bwMode="gray">
          <a:xfrm>
            <a:off x="2997881" y="6540848"/>
            <a:ext cx="189224" cy="656612"/>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2" name="Freeform 219">
            <a:extLst>
              <a:ext uri="{FF2B5EF4-FFF2-40B4-BE49-F238E27FC236}">
                <a16:creationId xmlns:a16="http://schemas.microsoft.com/office/drawing/2014/main" id="{C0305799-CF37-AA50-6395-CD1A60F2B1AC}"/>
              </a:ext>
            </a:extLst>
          </p:cNvPr>
          <p:cNvSpPr>
            <a:spLocks/>
          </p:cNvSpPr>
          <p:nvPr/>
        </p:nvSpPr>
        <p:spPr bwMode="gray">
          <a:xfrm>
            <a:off x="3072010" y="6664159"/>
            <a:ext cx="260427" cy="767589"/>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3" name="Freeform 220">
            <a:extLst>
              <a:ext uri="{FF2B5EF4-FFF2-40B4-BE49-F238E27FC236}">
                <a16:creationId xmlns:a16="http://schemas.microsoft.com/office/drawing/2014/main" id="{325947D7-273C-12DD-C539-3ACD9179B2C8}"/>
              </a:ext>
            </a:extLst>
          </p:cNvPr>
          <p:cNvSpPr>
            <a:spLocks/>
          </p:cNvSpPr>
          <p:nvPr/>
        </p:nvSpPr>
        <p:spPr bwMode="gray">
          <a:xfrm>
            <a:off x="3178327" y="7175883"/>
            <a:ext cx="127775" cy="277442"/>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4" name="Freeform 221">
            <a:extLst>
              <a:ext uri="{FF2B5EF4-FFF2-40B4-BE49-F238E27FC236}">
                <a16:creationId xmlns:a16="http://schemas.microsoft.com/office/drawing/2014/main" id="{DE27AB1E-CDB9-A169-577F-8CFD008616D4}"/>
              </a:ext>
            </a:extLst>
          </p:cNvPr>
          <p:cNvSpPr>
            <a:spLocks/>
          </p:cNvSpPr>
          <p:nvPr/>
        </p:nvSpPr>
        <p:spPr bwMode="gray">
          <a:xfrm>
            <a:off x="3269038" y="6741224"/>
            <a:ext cx="240919" cy="598043"/>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5" name="Freeform 222">
            <a:extLst>
              <a:ext uri="{FF2B5EF4-FFF2-40B4-BE49-F238E27FC236}">
                <a16:creationId xmlns:a16="http://schemas.microsoft.com/office/drawing/2014/main" id="{7B797723-209F-5A96-5BDF-2E7A6982272D}"/>
              </a:ext>
            </a:extLst>
          </p:cNvPr>
          <p:cNvSpPr>
            <a:spLocks/>
          </p:cNvSpPr>
          <p:nvPr/>
        </p:nvSpPr>
        <p:spPr bwMode="gray">
          <a:xfrm>
            <a:off x="3476794" y="6741224"/>
            <a:ext cx="157037" cy="819995"/>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6" name="Freeform 223">
            <a:extLst>
              <a:ext uri="{FF2B5EF4-FFF2-40B4-BE49-F238E27FC236}">
                <a16:creationId xmlns:a16="http://schemas.microsoft.com/office/drawing/2014/main" id="{31BB4678-CF0C-3475-6C61-AD67AC05B709}"/>
              </a:ext>
            </a:extLst>
          </p:cNvPr>
          <p:cNvSpPr>
            <a:spLocks/>
          </p:cNvSpPr>
          <p:nvPr/>
        </p:nvSpPr>
        <p:spPr bwMode="gray">
          <a:xfrm>
            <a:off x="3646511" y="6288068"/>
            <a:ext cx="165815" cy="536386"/>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7" name="Freeform 224">
            <a:extLst>
              <a:ext uri="{FF2B5EF4-FFF2-40B4-BE49-F238E27FC236}">
                <a16:creationId xmlns:a16="http://schemas.microsoft.com/office/drawing/2014/main" id="{726D4FF0-23CB-5586-E26C-3DCFEC2DE73E}"/>
              </a:ext>
            </a:extLst>
          </p:cNvPr>
          <p:cNvSpPr>
            <a:spLocks/>
          </p:cNvSpPr>
          <p:nvPr/>
        </p:nvSpPr>
        <p:spPr bwMode="gray">
          <a:xfrm>
            <a:off x="3404615" y="7817081"/>
            <a:ext cx="85833" cy="311353"/>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8" name="Freeform 225">
            <a:extLst>
              <a:ext uri="{FF2B5EF4-FFF2-40B4-BE49-F238E27FC236}">
                <a16:creationId xmlns:a16="http://schemas.microsoft.com/office/drawing/2014/main" id="{F6DE5C53-AB04-6696-AEA3-C98FDC4138CC}"/>
              </a:ext>
            </a:extLst>
          </p:cNvPr>
          <p:cNvSpPr>
            <a:spLocks/>
          </p:cNvSpPr>
          <p:nvPr/>
        </p:nvSpPr>
        <p:spPr bwMode="gray">
          <a:xfrm>
            <a:off x="3413393" y="7820163"/>
            <a:ext cx="33163" cy="70903"/>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9" name="Freeform 226">
            <a:extLst>
              <a:ext uri="{FF2B5EF4-FFF2-40B4-BE49-F238E27FC236}">
                <a16:creationId xmlns:a16="http://schemas.microsoft.com/office/drawing/2014/main" id="{4685F834-1BF3-F2F4-2735-73DFBDC3F76E}"/>
              </a:ext>
            </a:extLst>
          </p:cNvPr>
          <p:cNvSpPr>
            <a:spLocks/>
          </p:cNvSpPr>
          <p:nvPr/>
        </p:nvSpPr>
        <p:spPr bwMode="gray">
          <a:xfrm>
            <a:off x="3439729" y="7746181"/>
            <a:ext cx="109243" cy="437740"/>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0" name="Freeform 227">
            <a:extLst>
              <a:ext uri="{FF2B5EF4-FFF2-40B4-BE49-F238E27FC236}">
                <a16:creationId xmlns:a16="http://schemas.microsoft.com/office/drawing/2014/main" id="{CD7A60A8-9747-7B05-64CC-3E5C75B86555}"/>
              </a:ext>
            </a:extLst>
          </p:cNvPr>
          <p:cNvSpPr>
            <a:spLocks/>
          </p:cNvSpPr>
          <p:nvPr/>
        </p:nvSpPr>
        <p:spPr bwMode="gray">
          <a:xfrm>
            <a:off x="3601643" y="6747388"/>
            <a:ext cx="256525" cy="1008041"/>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1" name="Freeform 228">
            <a:extLst>
              <a:ext uri="{FF2B5EF4-FFF2-40B4-BE49-F238E27FC236}">
                <a16:creationId xmlns:a16="http://schemas.microsoft.com/office/drawing/2014/main" id="{66CE2FB4-9910-E794-D0F5-2F2500E081FA}"/>
              </a:ext>
            </a:extLst>
          </p:cNvPr>
          <p:cNvSpPr>
            <a:spLocks/>
          </p:cNvSpPr>
          <p:nvPr/>
        </p:nvSpPr>
        <p:spPr bwMode="gray">
          <a:xfrm>
            <a:off x="3907913" y="7296106"/>
            <a:ext cx="27311" cy="9556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2" name="Freeform 229">
            <a:extLst>
              <a:ext uri="{FF2B5EF4-FFF2-40B4-BE49-F238E27FC236}">
                <a16:creationId xmlns:a16="http://schemas.microsoft.com/office/drawing/2014/main" id="{7E4BCADC-9AB3-8500-5A2F-E5993842EF67}"/>
              </a:ext>
            </a:extLst>
          </p:cNvPr>
          <p:cNvSpPr>
            <a:spLocks/>
          </p:cNvSpPr>
          <p:nvPr/>
        </p:nvSpPr>
        <p:spPr bwMode="gray">
          <a:xfrm>
            <a:off x="3825004" y="7021747"/>
            <a:ext cx="104366" cy="286692"/>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3" name="Freeform 230">
            <a:extLst>
              <a:ext uri="{FF2B5EF4-FFF2-40B4-BE49-F238E27FC236}">
                <a16:creationId xmlns:a16="http://schemas.microsoft.com/office/drawing/2014/main" id="{4E4989DE-FE65-E6FB-476B-F342ED3D2D9F}"/>
              </a:ext>
            </a:extLst>
          </p:cNvPr>
          <p:cNvSpPr>
            <a:spLocks/>
          </p:cNvSpPr>
          <p:nvPr/>
        </p:nvSpPr>
        <p:spPr bwMode="gray">
          <a:xfrm>
            <a:off x="3771359" y="7185130"/>
            <a:ext cx="231166" cy="573381"/>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4" name="Freeform 231">
            <a:extLst>
              <a:ext uri="{FF2B5EF4-FFF2-40B4-BE49-F238E27FC236}">
                <a16:creationId xmlns:a16="http://schemas.microsoft.com/office/drawing/2014/main" id="{D888D04D-C054-6A85-C18C-86F2BA1738CD}"/>
              </a:ext>
            </a:extLst>
          </p:cNvPr>
          <p:cNvSpPr>
            <a:spLocks/>
          </p:cNvSpPr>
          <p:nvPr/>
        </p:nvSpPr>
        <p:spPr bwMode="gray">
          <a:xfrm>
            <a:off x="3805497" y="6124684"/>
            <a:ext cx="22434" cy="92480"/>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5" name="Freeform 232">
            <a:extLst>
              <a:ext uri="{FF2B5EF4-FFF2-40B4-BE49-F238E27FC236}">
                <a16:creationId xmlns:a16="http://schemas.microsoft.com/office/drawing/2014/main" id="{8912FCE5-7B83-B784-97D6-C169312090CB}"/>
              </a:ext>
            </a:extLst>
          </p:cNvPr>
          <p:cNvSpPr>
            <a:spLocks/>
          </p:cNvSpPr>
          <p:nvPr/>
        </p:nvSpPr>
        <p:spPr bwMode="gray">
          <a:xfrm>
            <a:off x="3814276" y="5989047"/>
            <a:ext cx="106317" cy="271275"/>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6" name="Freeform 233">
            <a:extLst>
              <a:ext uri="{FF2B5EF4-FFF2-40B4-BE49-F238E27FC236}">
                <a16:creationId xmlns:a16="http://schemas.microsoft.com/office/drawing/2014/main" id="{902C70F3-891C-B142-79FE-5C4DAE6278A8}"/>
              </a:ext>
            </a:extLst>
          </p:cNvPr>
          <p:cNvSpPr>
            <a:spLocks/>
          </p:cNvSpPr>
          <p:nvPr/>
        </p:nvSpPr>
        <p:spPr bwMode="gray">
          <a:xfrm>
            <a:off x="5225652" y="5927393"/>
            <a:ext cx="53646" cy="228119"/>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7" name="Freeform 234">
            <a:extLst>
              <a:ext uri="{FF2B5EF4-FFF2-40B4-BE49-F238E27FC236}">
                <a16:creationId xmlns:a16="http://schemas.microsoft.com/office/drawing/2014/main" id="{467E493B-4D79-661A-2E27-3FB5420FBC1E}"/>
              </a:ext>
            </a:extLst>
          </p:cNvPr>
          <p:cNvSpPr>
            <a:spLocks/>
          </p:cNvSpPr>
          <p:nvPr/>
        </p:nvSpPr>
        <p:spPr bwMode="gray">
          <a:xfrm>
            <a:off x="4636522" y="6602502"/>
            <a:ext cx="67302" cy="277442"/>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8" name="Freeform 235">
            <a:extLst>
              <a:ext uri="{FF2B5EF4-FFF2-40B4-BE49-F238E27FC236}">
                <a16:creationId xmlns:a16="http://schemas.microsoft.com/office/drawing/2014/main" id="{2275A3B9-5397-BA7F-373D-196D4A7AD1A1}"/>
              </a:ext>
            </a:extLst>
          </p:cNvPr>
          <p:cNvSpPr>
            <a:spLocks/>
          </p:cNvSpPr>
          <p:nvPr/>
        </p:nvSpPr>
        <p:spPr bwMode="gray">
          <a:xfrm>
            <a:off x="4333179" y="6093858"/>
            <a:ext cx="434045" cy="1445781"/>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9" name="Freeform 236">
            <a:extLst>
              <a:ext uri="{FF2B5EF4-FFF2-40B4-BE49-F238E27FC236}">
                <a16:creationId xmlns:a16="http://schemas.microsoft.com/office/drawing/2014/main" id="{03B5E2AB-7F30-6EB5-C9E2-DE0AFBF7B094}"/>
              </a:ext>
            </a:extLst>
          </p:cNvPr>
          <p:cNvSpPr>
            <a:spLocks/>
          </p:cNvSpPr>
          <p:nvPr/>
        </p:nvSpPr>
        <p:spPr bwMode="gray">
          <a:xfrm>
            <a:off x="4634571" y="5079652"/>
            <a:ext cx="490618" cy="662779"/>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0" name="Freeform 237">
            <a:extLst>
              <a:ext uri="{FF2B5EF4-FFF2-40B4-BE49-F238E27FC236}">
                <a16:creationId xmlns:a16="http://schemas.microsoft.com/office/drawing/2014/main" id="{3288DD3D-8EB8-5909-650A-1B3B2D7658A7}"/>
              </a:ext>
            </a:extLst>
          </p:cNvPr>
          <p:cNvSpPr>
            <a:spLocks/>
          </p:cNvSpPr>
          <p:nvPr/>
        </p:nvSpPr>
        <p:spPr bwMode="gray">
          <a:xfrm>
            <a:off x="3804522" y="6251078"/>
            <a:ext cx="7803" cy="64738"/>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1" name="Freeform 238">
            <a:extLst>
              <a:ext uri="{FF2B5EF4-FFF2-40B4-BE49-F238E27FC236}">
                <a16:creationId xmlns:a16="http://schemas.microsoft.com/office/drawing/2014/main" id="{91FE372E-8105-7CFC-4A42-CA677C5A9542}"/>
              </a:ext>
            </a:extLst>
          </p:cNvPr>
          <p:cNvSpPr>
            <a:spLocks/>
          </p:cNvSpPr>
          <p:nvPr/>
        </p:nvSpPr>
        <p:spPr bwMode="gray">
          <a:xfrm>
            <a:off x="3791842" y="6207918"/>
            <a:ext cx="22434" cy="206542"/>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2" name="Freeform 239">
            <a:extLst>
              <a:ext uri="{FF2B5EF4-FFF2-40B4-BE49-F238E27FC236}">
                <a16:creationId xmlns:a16="http://schemas.microsoft.com/office/drawing/2014/main" id="{AFA872C9-EFB4-73BE-9BA9-1D94CCC5C872}"/>
              </a:ext>
            </a:extLst>
          </p:cNvPr>
          <p:cNvSpPr>
            <a:spLocks/>
          </p:cNvSpPr>
          <p:nvPr/>
        </p:nvSpPr>
        <p:spPr bwMode="gray">
          <a:xfrm>
            <a:off x="3804522" y="6201756"/>
            <a:ext cx="65351" cy="228119"/>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3" name="Freeform 240">
            <a:extLst>
              <a:ext uri="{FF2B5EF4-FFF2-40B4-BE49-F238E27FC236}">
                <a16:creationId xmlns:a16="http://schemas.microsoft.com/office/drawing/2014/main" id="{B05567F8-B048-D1A3-0743-58B1D3B2DDC7}"/>
              </a:ext>
            </a:extLst>
          </p:cNvPr>
          <p:cNvSpPr>
            <a:spLocks/>
          </p:cNvSpPr>
          <p:nvPr/>
        </p:nvSpPr>
        <p:spPr bwMode="gray">
          <a:xfrm>
            <a:off x="4350735" y="5640705"/>
            <a:ext cx="170692" cy="228119"/>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4" name="Freeform 241">
            <a:extLst>
              <a:ext uri="{FF2B5EF4-FFF2-40B4-BE49-F238E27FC236}">
                <a16:creationId xmlns:a16="http://schemas.microsoft.com/office/drawing/2014/main" id="{14CDC7A7-3F57-2F28-9602-5835D10CBD01}"/>
              </a:ext>
            </a:extLst>
          </p:cNvPr>
          <p:cNvSpPr>
            <a:spLocks/>
          </p:cNvSpPr>
          <p:nvPr/>
        </p:nvSpPr>
        <p:spPr bwMode="gray">
          <a:xfrm>
            <a:off x="3881576" y="5609879"/>
            <a:ext cx="106317" cy="154133"/>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5" name="Freeform 242">
            <a:extLst>
              <a:ext uri="{FF2B5EF4-FFF2-40B4-BE49-F238E27FC236}">
                <a16:creationId xmlns:a16="http://schemas.microsoft.com/office/drawing/2014/main" id="{60E5E474-568D-DF78-ACB9-E4E1CA1745CF}"/>
              </a:ext>
            </a:extLst>
          </p:cNvPr>
          <p:cNvSpPr>
            <a:spLocks noEditPoints="1"/>
          </p:cNvSpPr>
          <p:nvPr/>
        </p:nvSpPr>
        <p:spPr bwMode="gray">
          <a:xfrm>
            <a:off x="3666993" y="5702357"/>
            <a:ext cx="291639" cy="360676"/>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6" name="Freeform 243">
            <a:extLst>
              <a:ext uri="{FF2B5EF4-FFF2-40B4-BE49-F238E27FC236}">
                <a16:creationId xmlns:a16="http://schemas.microsoft.com/office/drawing/2014/main" id="{238F1AC2-A3AC-2909-47AB-8C6773BE0186}"/>
              </a:ext>
            </a:extLst>
          </p:cNvPr>
          <p:cNvSpPr>
            <a:spLocks/>
          </p:cNvSpPr>
          <p:nvPr/>
        </p:nvSpPr>
        <p:spPr bwMode="gray">
          <a:xfrm>
            <a:off x="4485339" y="6072281"/>
            <a:ext cx="36089" cy="104811"/>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7" name="Freeform 244">
            <a:extLst>
              <a:ext uri="{FF2B5EF4-FFF2-40B4-BE49-F238E27FC236}">
                <a16:creationId xmlns:a16="http://schemas.microsoft.com/office/drawing/2014/main" id="{6FC8A4D4-6207-AF42-9E35-665BFFC752C5}"/>
              </a:ext>
            </a:extLst>
          </p:cNvPr>
          <p:cNvSpPr>
            <a:spLocks/>
          </p:cNvSpPr>
          <p:nvPr/>
        </p:nvSpPr>
        <p:spPr bwMode="gray">
          <a:xfrm>
            <a:off x="5191514" y="5659202"/>
            <a:ext cx="108268" cy="3175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8" name="Freeform 245">
            <a:extLst>
              <a:ext uri="{FF2B5EF4-FFF2-40B4-BE49-F238E27FC236}">
                <a16:creationId xmlns:a16="http://schemas.microsoft.com/office/drawing/2014/main" id="{15369B8C-8187-3EF5-DAC5-3DE17C1A8C2E}"/>
              </a:ext>
            </a:extLst>
          </p:cNvPr>
          <p:cNvSpPr>
            <a:spLocks/>
          </p:cNvSpPr>
          <p:nvPr/>
        </p:nvSpPr>
        <p:spPr bwMode="gray">
          <a:xfrm>
            <a:off x="4518501" y="6383633"/>
            <a:ext cx="118022" cy="209623"/>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9" name="Freeform 246">
            <a:extLst>
              <a:ext uri="{FF2B5EF4-FFF2-40B4-BE49-F238E27FC236}">
                <a16:creationId xmlns:a16="http://schemas.microsoft.com/office/drawing/2014/main" id="{683868CC-CB9B-76B2-73FE-06F3F68D78C0}"/>
              </a:ext>
            </a:extLst>
          </p:cNvPr>
          <p:cNvSpPr>
            <a:spLocks/>
          </p:cNvSpPr>
          <p:nvPr/>
        </p:nvSpPr>
        <p:spPr bwMode="gray">
          <a:xfrm>
            <a:off x="4692119" y="6485360"/>
            <a:ext cx="134602" cy="924807"/>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0" name="Freeform 247">
            <a:extLst>
              <a:ext uri="{FF2B5EF4-FFF2-40B4-BE49-F238E27FC236}">
                <a16:creationId xmlns:a16="http://schemas.microsoft.com/office/drawing/2014/main" id="{418320AD-87C8-9F16-6A29-F3CFF8D8610A}"/>
              </a:ext>
            </a:extLst>
          </p:cNvPr>
          <p:cNvSpPr>
            <a:spLocks/>
          </p:cNvSpPr>
          <p:nvPr/>
        </p:nvSpPr>
        <p:spPr bwMode="gray">
          <a:xfrm>
            <a:off x="4648226" y="6497691"/>
            <a:ext cx="43893" cy="8323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1" name="Freeform 248">
            <a:extLst>
              <a:ext uri="{FF2B5EF4-FFF2-40B4-BE49-F238E27FC236}">
                <a16:creationId xmlns:a16="http://schemas.microsoft.com/office/drawing/2014/main" id="{2CCD8B7F-4E6C-EDFC-F86D-506A518FC5BA}"/>
              </a:ext>
            </a:extLst>
          </p:cNvPr>
          <p:cNvSpPr>
            <a:spLocks/>
          </p:cNvSpPr>
          <p:nvPr/>
        </p:nvSpPr>
        <p:spPr bwMode="gray">
          <a:xfrm>
            <a:off x="4843304" y="6759720"/>
            <a:ext cx="113144" cy="749093"/>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2" name="Freeform 249">
            <a:extLst>
              <a:ext uri="{FF2B5EF4-FFF2-40B4-BE49-F238E27FC236}">
                <a16:creationId xmlns:a16="http://schemas.microsoft.com/office/drawing/2014/main" id="{306E5E96-1DEC-AB50-F7DB-78FDFF00E191}"/>
              </a:ext>
            </a:extLst>
          </p:cNvPr>
          <p:cNvSpPr>
            <a:spLocks/>
          </p:cNvSpPr>
          <p:nvPr/>
        </p:nvSpPr>
        <p:spPr bwMode="gray">
          <a:xfrm>
            <a:off x="4846229" y="7212873"/>
            <a:ext cx="87784" cy="212708"/>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3" name="Freeform 250">
            <a:extLst>
              <a:ext uri="{FF2B5EF4-FFF2-40B4-BE49-F238E27FC236}">
                <a16:creationId xmlns:a16="http://schemas.microsoft.com/office/drawing/2014/main" id="{A24FBEF9-ED23-84D4-8D8E-3084D1342778}"/>
              </a:ext>
            </a:extLst>
          </p:cNvPr>
          <p:cNvSpPr>
            <a:spLocks/>
          </p:cNvSpPr>
          <p:nvPr/>
        </p:nvSpPr>
        <p:spPr bwMode="gray">
          <a:xfrm>
            <a:off x="4813067" y="6802876"/>
            <a:ext cx="114120" cy="44390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4" name="Freeform 251">
            <a:extLst>
              <a:ext uri="{FF2B5EF4-FFF2-40B4-BE49-F238E27FC236}">
                <a16:creationId xmlns:a16="http://schemas.microsoft.com/office/drawing/2014/main" id="{FEBA4A12-4287-77FA-BB12-F0F8337EE4F9}"/>
              </a:ext>
            </a:extLst>
          </p:cNvPr>
          <p:cNvSpPr>
            <a:spLocks/>
          </p:cNvSpPr>
          <p:nvPr/>
        </p:nvSpPr>
        <p:spPr bwMode="gray">
          <a:xfrm>
            <a:off x="4773075" y="6904607"/>
            <a:ext cx="122898" cy="746011"/>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5" name="Freeform 252">
            <a:extLst>
              <a:ext uri="{FF2B5EF4-FFF2-40B4-BE49-F238E27FC236}">
                <a16:creationId xmlns:a16="http://schemas.microsoft.com/office/drawing/2014/main" id="{B4EAE7D0-FFA3-682E-A333-AE55B17268D8}"/>
              </a:ext>
            </a:extLst>
          </p:cNvPr>
          <p:cNvSpPr>
            <a:spLocks/>
          </p:cNvSpPr>
          <p:nvPr/>
        </p:nvSpPr>
        <p:spPr bwMode="gray">
          <a:xfrm>
            <a:off x="3487523" y="4879276"/>
            <a:ext cx="149234" cy="385337"/>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6" name="Freeform 253">
            <a:extLst>
              <a:ext uri="{FF2B5EF4-FFF2-40B4-BE49-F238E27FC236}">
                <a16:creationId xmlns:a16="http://schemas.microsoft.com/office/drawing/2014/main" id="{E6D188AB-7EE6-2EC5-843A-E53B2CAF6F0C}"/>
              </a:ext>
            </a:extLst>
          </p:cNvPr>
          <p:cNvSpPr>
            <a:spLocks/>
          </p:cNvSpPr>
          <p:nvPr/>
        </p:nvSpPr>
        <p:spPr bwMode="gray">
          <a:xfrm>
            <a:off x="3508982" y="5511233"/>
            <a:ext cx="55597" cy="166466"/>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7" name="Freeform 254">
            <a:extLst>
              <a:ext uri="{FF2B5EF4-FFF2-40B4-BE49-F238E27FC236}">
                <a16:creationId xmlns:a16="http://schemas.microsoft.com/office/drawing/2014/main" id="{47D791DD-2183-F6F8-A51D-E54946D303B1}"/>
              </a:ext>
            </a:extLst>
          </p:cNvPr>
          <p:cNvSpPr>
            <a:spLocks/>
          </p:cNvSpPr>
          <p:nvPr/>
        </p:nvSpPr>
        <p:spPr bwMode="gray">
          <a:xfrm>
            <a:off x="3480696" y="5427998"/>
            <a:ext cx="83883" cy="231204"/>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8" name="Freeform 255">
            <a:extLst>
              <a:ext uri="{FF2B5EF4-FFF2-40B4-BE49-F238E27FC236}">
                <a16:creationId xmlns:a16="http://schemas.microsoft.com/office/drawing/2014/main" id="{A1E53709-9D53-41C0-4BC1-44F176A02DDA}"/>
              </a:ext>
            </a:extLst>
          </p:cNvPr>
          <p:cNvSpPr>
            <a:spLocks/>
          </p:cNvSpPr>
          <p:nvPr/>
        </p:nvSpPr>
        <p:spPr bwMode="gray">
          <a:xfrm>
            <a:off x="3561652" y="5668446"/>
            <a:ext cx="29261" cy="178795"/>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9" name="Freeform 256">
            <a:extLst>
              <a:ext uri="{FF2B5EF4-FFF2-40B4-BE49-F238E27FC236}">
                <a16:creationId xmlns:a16="http://schemas.microsoft.com/office/drawing/2014/main" id="{6DE211C0-587C-92BA-023B-A7C833C62617}"/>
              </a:ext>
            </a:extLst>
          </p:cNvPr>
          <p:cNvSpPr>
            <a:spLocks/>
          </p:cNvSpPr>
          <p:nvPr/>
        </p:nvSpPr>
        <p:spPr bwMode="gray">
          <a:xfrm>
            <a:off x="3417295" y="5267699"/>
            <a:ext cx="115095" cy="169548"/>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0" name="Freeform 257">
            <a:extLst>
              <a:ext uri="{FF2B5EF4-FFF2-40B4-BE49-F238E27FC236}">
                <a16:creationId xmlns:a16="http://schemas.microsoft.com/office/drawing/2014/main" id="{A8C45478-1EA4-966D-9145-C66DA41AEE52}"/>
              </a:ext>
            </a:extLst>
          </p:cNvPr>
          <p:cNvSpPr>
            <a:spLocks/>
          </p:cNvSpPr>
          <p:nvPr/>
        </p:nvSpPr>
        <p:spPr bwMode="gray">
          <a:xfrm>
            <a:off x="3516784" y="5292361"/>
            <a:ext cx="100465" cy="178795"/>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1" name="Freeform 258">
            <a:extLst>
              <a:ext uri="{FF2B5EF4-FFF2-40B4-BE49-F238E27FC236}">
                <a16:creationId xmlns:a16="http://schemas.microsoft.com/office/drawing/2014/main" id="{A027E530-BA11-9C23-21E7-2CFDB067CF51}"/>
              </a:ext>
            </a:extLst>
          </p:cNvPr>
          <p:cNvSpPr>
            <a:spLocks/>
          </p:cNvSpPr>
          <p:nvPr/>
        </p:nvSpPr>
        <p:spPr bwMode="gray">
          <a:xfrm>
            <a:off x="3459237" y="5138227"/>
            <a:ext cx="96563" cy="160300"/>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2" name="Freeform 259">
            <a:extLst>
              <a:ext uri="{FF2B5EF4-FFF2-40B4-BE49-F238E27FC236}">
                <a16:creationId xmlns:a16="http://schemas.microsoft.com/office/drawing/2014/main" id="{B02D4F43-7AD0-2D82-F2A0-6893E855E611}"/>
              </a:ext>
            </a:extLst>
          </p:cNvPr>
          <p:cNvSpPr>
            <a:spLocks/>
          </p:cNvSpPr>
          <p:nvPr/>
        </p:nvSpPr>
        <p:spPr bwMode="gray">
          <a:xfrm>
            <a:off x="3526538" y="5233790"/>
            <a:ext cx="88760" cy="114060"/>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3" name="Freeform 260">
            <a:extLst>
              <a:ext uri="{FF2B5EF4-FFF2-40B4-BE49-F238E27FC236}">
                <a16:creationId xmlns:a16="http://schemas.microsoft.com/office/drawing/2014/main" id="{6651BB26-263F-E5E6-BC90-20A1FBE08553}"/>
              </a:ext>
            </a:extLst>
          </p:cNvPr>
          <p:cNvSpPr>
            <a:spLocks/>
          </p:cNvSpPr>
          <p:nvPr/>
        </p:nvSpPr>
        <p:spPr bwMode="gray">
          <a:xfrm>
            <a:off x="3115903" y="5699276"/>
            <a:ext cx="51696" cy="302103"/>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4" name="Freeform 261">
            <a:extLst>
              <a:ext uri="{FF2B5EF4-FFF2-40B4-BE49-F238E27FC236}">
                <a16:creationId xmlns:a16="http://schemas.microsoft.com/office/drawing/2014/main" id="{A310BC1C-B9E4-CC73-C34D-F2A79BD17123}"/>
              </a:ext>
            </a:extLst>
          </p:cNvPr>
          <p:cNvSpPr>
            <a:spLocks/>
          </p:cNvSpPr>
          <p:nvPr/>
        </p:nvSpPr>
        <p:spPr bwMode="gray">
          <a:xfrm>
            <a:off x="3315856" y="4981008"/>
            <a:ext cx="63400" cy="172629"/>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5" name="Freeform 262">
            <a:extLst>
              <a:ext uri="{FF2B5EF4-FFF2-40B4-BE49-F238E27FC236}">
                <a16:creationId xmlns:a16="http://schemas.microsoft.com/office/drawing/2014/main" id="{9865F9FD-4852-D81A-CC0B-037D0CD5CE25}"/>
              </a:ext>
            </a:extLst>
          </p:cNvPr>
          <p:cNvSpPr>
            <a:spLocks/>
          </p:cNvSpPr>
          <p:nvPr/>
        </p:nvSpPr>
        <p:spPr bwMode="gray">
          <a:xfrm>
            <a:off x="3357798" y="5199880"/>
            <a:ext cx="9754" cy="46242"/>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6" name="Freeform 263">
            <a:extLst>
              <a:ext uri="{FF2B5EF4-FFF2-40B4-BE49-F238E27FC236}">
                <a16:creationId xmlns:a16="http://schemas.microsoft.com/office/drawing/2014/main" id="{B955B830-2417-4C37-7B84-24518C2C945C}"/>
              </a:ext>
            </a:extLst>
          </p:cNvPr>
          <p:cNvSpPr>
            <a:spLocks/>
          </p:cNvSpPr>
          <p:nvPr/>
        </p:nvSpPr>
        <p:spPr bwMode="gray">
          <a:xfrm>
            <a:off x="3305126" y="5110481"/>
            <a:ext cx="60474" cy="132556"/>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7" name="Freeform 264">
            <a:extLst>
              <a:ext uri="{FF2B5EF4-FFF2-40B4-BE49-F238E27FC236}">
                <a16:creationId xmlns:a16="http://schemas.microsoft.com/office/drawing/2014/main" id="{B65944B7-1B2A-E951-CE1A-C08C622646A7}"/>
              </a:ext>
            </a:extLst>
          </p:cNvPr>
          <p:cNvSpPr>
            <a:spLocks/>
          </p:cNvSpPr>
          <p:nvPr/>
        </p:nvSpPr>
        <p:spPr bwMode="gray">
          <a:xfrm>
            <a:off x="3581159" y="5313939"/>
            <a:ext cx="141431" cy="289772"/>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8" name="Freeform 265">
            <a:extLst>
              <a:ext uri="{FF2B5EF4-FFF2-40B4-BE49-F238E27FC236}">
                <a16:creationId xmlns:a16="http://schemas.microsoft.com/office/drawing/2014/main" id="{CFA47F57-9DD0-8F28-0D6E-6C13DCE3152B}"/>
              </a:ext>
            </a:extLst>
          </p:cNvPr>
          <p:cNvSpPr>
            <a:spLocks/>
          </p:cNvSpPr>
          <p:nvPr/>
        </p:nvSpPr>
        <p:spPr bwMode="gray">
          <a:xfrm>
            <a:off x="3679673" y="5304690"/>
            <a:ext cx="48769" cy="188046"/>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9" name="Freeform 266">
            <a:extLst>
              <a:ext uri="{FF2B5EF4-FFF2-40B4-BE49-F238E27FC236}">
                <a16:creationId xmlns:a16="http://schemas.microsoft.com/office/drawing/2014/main" id="{0DBDEFCE-3EC0-6153-BBCC-9E135D1B9CED}"/>
              </a:ext>
            </a:extLst>
          </p:cNvPr>
          <p:cNvSpPr>
            <a:spLocks/>
          </p:cNvSpPr>
          <p:nvPr/>
        </p:nvSpPr>
        <p:spPr bwMode="gray">
          <a:xfrm>
            <a:off x="3608470" y="5575965"/>
            <a:ext cx="97538" cy="166466"/>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0" name="Freeform 267">
            <a:extLst>
              <a:ext uri="{FF2B5EF4-FFF2-40B4-BE49-F238E27FC236}">
                <a16:creationId xmlns:a16="http://schemas.microsoft.com/office/drawing/2014/main" id="{07BB2645-D0EE-CFBA-D713-9FBD670116FD}"/>
              </a:ext>
            </a:extLst>
          </p:cNvPr>
          <p:cNvSpPr>
            <a:spLocks/>
          </p:cNvSpPr>
          <p:nvPr/>
        </p:nvSpPr>
        <p:spPr bwMode="gray">
          <a:xfrm>
            <a:off x="3581159" y="5680779"/>
            <a:ext cx="40966" cy="92480"/>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1" name="Freeform 268">
            <a:extLst>
              <a:ext uri="{FF2B5EF4-FFF2-40B4-BE49-F238E27FC236}">
                <a16:creationId xmlns:a16="http://schemas.microsoft.com/office/drawing/2014/main" id="{49A90659-8DDC-1E71-68BE-14194CA6E4D6}"/>
              </a:ext>
            </a:extLst>
          </p:cNvPr>
          <p:cNvSpPr>
            <a:spLocks/>
          </p:cNvSpPr>
          <p:nvPr/>
        </p:nvSpPr>
        <p:spPr bwMode="gray">
          <a:xfrm>
            <a:off x="3607494" y="5048829"/>
            <a:ext cx="278960" cy="505559"/>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2" name="Freeform 269">
            <a:extLst>
              <a:ext uri="{FF2B5EF4-FFF2-40B4-BE49-F238E27FC236}">
                <a16:creationId xmlns:a16="http://schemas.microsoft.com/office/drawing/2014/main" id="{2F37E0C6-9F60-F76F-FC6B-810485AAFAB7}"/>
              </a:ext>
            </a:extLst>
          </p:cNvPr>
          <p:cNvSpPr>
            <a:spLocks/>
          </p:cNvSpPr>
          <p:nvPr/>
        </p:nvSpPr>
        <p:spPr bwMode="gray">
          <a:xfrm>
            <a:off x="3624076" y="4786798"/>
            <a:ext cx="145332" cy="329849"/>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3" name="Freeform 270">
            <a:extLst>
              <a:ext uri="{FF2B5EF4-FFF2-40B4-BE49-F238E27FC236}">
                <a16:creationId xmlns:a16="http://schemas.microsoft.com/office/drawing/2014/main" id="{76035452-142E-4F2A-23F7-A1FEFB75C023}"/>
              </a:ext>
            </a:extLst>
          </p:cNvPr>
          <p:cNvSpPr>
            <a:spLocks/>
          </p:cNvSpPr>
          <p:nvPr/>
        </p:nvSpPr>
        <p:spPr bwMode="gray">
          <a:xfrm>
            <a:off x="3587987" y="4654244"/>
            <a:ext cx="114120" cy="172629"/>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4" name="Freeform 271">
            <a:extLst>
              <a:ext uri="{FF2B5EF4-FFF2-40B4-BE49-F238E27FC236}">
                <a16:creationId xmlns:a16="http://schemas.microsoft.com/office/drawing/2014/main" id="{D1E473A1-D491-DEF2-80C0-948D3F674360}"/>
              </a:ext>
            </a:extLst>
          </p:cNvPr>
          <p:cNvSpPr>
            <a:spLocks/>
          </p:cNvSpPr>
          <p:nvPr/>
        </p:nvSpPr>
        <p:spPr bwMode="gray">
          <a:xfrm>
            <a:off x="3587987" y="4768301"/>
            <a:ext cx="88760" cy="172629"/>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5" name="Freeform 272">
            <a:extLst>
              <a:ext uri="{FF2B5EF4-FFF2-40B4-BE49-F238E27FC236}">
                <a16:creationId xmlns:a16="http://schemas.microsoft.com/office/drawing/2014/main" id="{6C6AE5E5-5A67-4D4C-4D0F-AB13B06BFA47}"/>
              </a:ext>
            </a:extLst>
          </p:cNvPr>
          <p:cNvSpPr>
            <a:spLocks/>
          </p:cNvSpPr>
          <p:nvPr/>
        </p:nvSpPr>
        <p:spPr bwMode="gray">
          <a:xfrm>
            <a:off x="3362674" y="5357097"/>
            <a:ext cx="71203" cy="117141"/>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6" name="Freeform 273">
            <a:extLst>
              <a:ext uri="{FF2B5EF4-FFF2-40B4-BE49-F238E27FC236}">
                <a16:creationId xmlns:a16="http://schemas.microsoft.com/office/drawing/2014/main" id="{959D8144-C5AC-F16E-4A8A-1B07997D8AA4}"/>
              </a:ext>
            </a:extLst>
          </p:cNvPr>
          <p:cNvSpPr>
            <a:spLocks/>
          </p:cNvSpPr>
          <p:nvPr/>
        </p:nvSpPr>
        <p:spPr bwMode="gray">
          <a:xfrm>
            <a:off x="3361698" y="4882363"/>
            <a:ext cx="138504" cy="496315"/>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7" name="Freeform 274">
            <a:extLst>
              <a:ext uri="{FF2B5EF4-FFF2-40B4-BE49-F238E27FC236}">
                <a16:creationId xmlns:a16="http://schemas.microsoft.com/office/drawing/2014/main" id="{AD0E5E9D-430E-5C7B-F231-D145DF731B07}"/>
              </a:ext>
            </a:extLst>
          </p:cNvPr>
          <p:cNvSpPr>
            <a:spLocks/>
          </p:cNvSpPr>
          <p:nvPr/>
        </p:nvSpPr>
        <p:spPr bwMode="gray">
          <a:xfrm>
            <a:off x="3588962" y="3689363"/>
            <a:ext cx="163865" cy="819995"/>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8" name="Freeform 275">
            <a:extLst>
              <a:ext uri="{FF2B5EF4-FFF2-40B4-BE49-F238E27FC236}">
                <a16:creationId xmlns:a16="http://schemas.microsoft.com/office/drawing/2014/main" id="{2605871E-6EF4-1FB7-7201-4F84ECC71DDF}"/>
              </a:ext>
            </a:extLst>
          </p:cNvPr>
          <p:cNvSpPr>
            <a:spLocks/>
          </p:cNvSpPr>
          <p:nvPr/>
        </p:nvSpPr>
        <p:spPr bwMode="gray">
          <a:xfrm>
            <a:off x="3800620" y="6272655"/>
            <a:ext cx="328704" cy="83849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9" name="Freeform 276">
            <a:extLst>
              <a:ext uri="{FF2B5EF4-FFF2-40B4-BE49-F238E27FC236}">
                <a16:creationId xmlns:a16="http://schemas.microsoft.com/office/drawing/2014/main" id="{E040F357-3514-D499-649E-27F75F423EBB}"/>
              </a:ext>
            </a:extLst>
          </p:cNvPr>
          <p:cNvSpPr>
            <a:spLocks/>
          </p:cNvSpPr>
          <p:nvPr/>
        </p:nvSpPr>
        <p:spPr bwMode="gray">
          <a:xfrm>
            <a:off x="4070801" y="6657992"/>
            <a:ext cx="124849" cy="44390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0" name="Freeform 277">
            <a:extLst>
              <a:ext uri="{FF2B5EF4-FFF2-40B4-BE49-F238E27FC236}">
                <a16:creationId xmlns:a16="http://schemas.microsoft.com/office/drawing/2014/main" id="{E5AA65AE-D11D-9D93-6E2D-D5A7EA9DA52F}"/>
              </a:ext>
            </a:extLst>
          </p:cNvPr>
          <p:cNvSpPr>
            <a:spLocks/>
          </p:cNvSpPr>
          <p:nvPr/>
        </p:nvSpPr>
        <p:spPr bwMode="gray">
          <a:xfrm>
            <a:off x="4050317" y="6611752"/>
            <a:ext cx="16582" cy="77068"/>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1" name="Freeform 278">
            <a:extLst>
              <a:ext uri="{FF2B5EF4-FFF2-40B4-BE49-F238E27FC236}">
                <a16:creationId xmlns:a16="http://schemas.microsoft.com/office/drawing/2014/main" id="{AE4E3913-DA93-3E3E-0238-5228EA265338}"/>
              </a:ext>
            </a:extLst>
          </p:cNvPr>
          <p:cNvSpPr>
            <a:spLocks/>
          </p:cNvSpPr>
          <p:nvPr/>
        </p:nvSpPr>
        <p:spPr bwMode="gray">
          <a:xfrm>
            <a:off x="4069826" y="6599417"/>
            <a:ext cx="74129" cy="188046"/>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2" name="Freeform 279">
            <a:extLst>
              <a:ext uri="{FF2B5EF4-FFF2-40B4-BE49-F238E27FC236}">
                <a16:creationId xmlns:a16="http://schemas.microsoft.com/office/drawing/2014/main" id="{90896424-3268-EC30-7105-66C0A20D3875}"/>
              </a:ext>
            </a:extLst>
          </p:cNvPr>
          <p:cNvSpPr>
            <a:spLocks noEditPoints="1"/>
          </p:cNvSpPr>
          <p:nvPr/>
        </p:nvSpPr>
        <p:spPr bwMode="gray">
          <a:xfrm>
            <a:off x="4809164" y="7607458"/>
            <a:ext cx="302369" cy="292857"/>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3" name="Freeform 280">
            <a:extLst>
              <a:ext uri="{FF2B5EF4-FFF2-40B4-BE49-F238E27FC236}">
                <a16:creationId xmlns:a16="http://schemas.microsoft.com/office/drawing/2014/main" id="{CBFAF91A-291B-E609-6B2F-86A5CDB015BE}"/>
              </a:ext>
            </a:extLst>
          </p:cNvPr>
          <p:cNvSpPr>
            <a:spLocks/>
          </p:cNvSpPr>
          <p:nvPr/>
        </p:nvSpPr>
        <p:spPr bwMode="gray">
          <a:xfrm>
            <a:off x="5029601" y="7703021"/>
            <a:ext cx="19508" cy="4315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4" name="Freeform 281">
            <a:extLst>
              <a:ext uri="{FF2B5EF4-FFF2-40B4-BE49-F238E27FC236}">
                <a16:creationId xmlns:a16="http://schemas.microsoft.com/office/drawing/2014/main" id="{26772535-0A75-1085-9BAF-AC1EDB3D5BC2}"/>
              </a:ext>
            </a:extLst>
          </p:cNvPr>
          <p:cNvSpPr>
            <a:spLocks/>
          </p:cNvSpPr>
          <p:nvPr/>
        </p:nvSpPr>
        <p:spPr bwMode="gray">
          <a:xfrm>
            <a:off x="3864995" y="5976714"/>
            <a:ext cx="153135" cy="468571"/>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5" name="Freeform 282">
            <a:extLst>
              <a:ext uri="{FF2B5EF4-FFF2-40B4-BE49-F238E27FC236}">
                <a16:creationId xmlns:a16="http://schemas.microsoft.com/office/drawing/2014/main" id="{0C894FBE-874A-B742-9731-2CF28611F0CD}"/>
              </a:ext>
            </a:extLst>
          </p:cNvPr>
          <p:cNvSpPr>
            <a:spLocks/>
          </p:cNvSpPr>
          <p:nvPr/>
        </p:nvSpPr>
        <p:spPr bwMode="gray">
          <a:xfrm>
            <a:off x="3987894" y="6383632"/>
            <a:ext cx="28286" cy="92480"/>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6" name="Freeform 283">
            <a:extLst>
              <a:ext uri="{FF2B5EF4-FFF2-40B4-BE49-F238E27FC236}">
                <a16:creationId xmlns:a16="http://schemas.microsoft.com/office/drawing/2014/main" id="{01CB7DBC-2B91-E9D8-D004-F40F8FF692D8}"/>
              </a:ext>
            </a:extLst>
          </p:cNvPr>
          <p:cNvSpPr>
            <a:spLocks noEditPoints="1"/>
          </p:cNvSpPr>
          <p:nvPr/>
        </p:nvSpPr>
        <p:spPr bwMode="gray">
          <a:xfrm>
            <a:off x="3191007" y="5138225"/>
            <a:ext cx="224338" cy="601125"/>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7" name="Freeform 284">
            <a:extLst>
              <a:ext uri="{FF2B5EF4-FFF2-40B4-BE49-F238E27FC236}">
                <a16:creationId xmlns:a16="http://schemas.microsoft.com/office/drawing/2014/main" id="{5B6EF011-BCC9-2CAC-802A-B645BE159E05}"/>
              </a:ext>
            </a:extLst>
          </p:cNvPr>
          <p:cNvSpPr>
            <a:spLocks/>
          </p:cNvSpPr>
          <p:nvPr/>
        </p:nvSpPr>
        <p:spPr bwMode="gray">
          <a:xfrm>
            <a:off x="1844981" y="7212875"/>
            <a:ext cx="36089" cy="64738"/>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8" name="Freeform 285">
            <a:extLst>
              <a:ext uri="{FF2B5EF4-FFF2-40B4-BE49-F238E27FC236}">
                <a16:creationId xmlns:a16="http://schemas.microsoft.com/office/drawing/2014/main" id="{F3019794-D174-D572-72E3-C3495D8965B8}"/>
              </a:ext>
            </a:extLst>
          </p:cNvPr>
          <p:cNvSpPr>
            <a:spLocks/>
          </p:cNvSpPr>
          <p:nvPr/>
        </p:nvSpPr>
        <p:spPr bwMode="gray">
          <a:xfrm>
            <a:off x="1856685" y="7129641"/>
            <a:ext cx="95587" cy="15722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9" name="Freeform 286">
            <a:extLst>
              <a:ext uri="{FF2B5EF4-FFF2-40B4-BE49-F238E27FC236}">
                <a16:creationId xmlns:a16="http://schemas.microsoft.com/office/drawing/2014/main" id="{5379221E-E180-1954-1E2A-5D5951CED500}"/>
              </a:ext>
            </a:extLst>
          </p:cNvPr>
          <p:cNvSpPr>
            <a:spLocks/>
          </p:cNvSpPr>
          <p:nvPr/>
        </p:nvSpPr>
        <p:spPr bwMode="gray">
          <a:xfrm>
            <a:off x="1421664" y="6247995"/>
            <a:ext cx="475011" cy="937138"/>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0" name="Freeform 287">
            <a:extLst>
              <a:ext uri="{FF2B5EF4-FFF2-40B4-BE49-F238E27FC236}">
                <a16:creationId xmlns:a16="http://schemas.microsoft.com/office/drawing/2014/main" id="{78052B96-EBE6-77E9-B882-6260BA40A162}"/>
              </a:ext>
            </a:extLst>
          </p:cNvPr>
          <p:cNvSpPr>
            <a:spLocks/>
          </p:cNvSpPr>
          <p:nvPr/>
        </p:nvSpPr>
        <p:spPr bwMode="gray">
          <a:xfrm>
            <a:off x="1804990" y="7037161"/>
            <a:ext cx="66326" cy="206542"/>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1" name="Freeform 288">
            <a:extLst>
              <a:ext uri="{FF2B5EF4-FFF2-40B4-BE49-F238E27FC236}">
                <a16:creationId xmlns:a16="http://schemas.microsoft.com/office/drawing/2014/main" id="{BA1E4E92-30D5-B187-F201-8AFE91F6CF6C}"/>
              </a:ext>
            </a:extLst>
          </p:cNvPr>
          <p:cNvSpPr>
            <a:spLocks/>
          </p:cNvSpPr>
          <p:nvPr/>
        </p:nvSpPr>
        <p:spPr bwMode="gray">
          <a:xfrm>
            <a:off x="1857661" y="7006332"/>
            <a:ext cx="20483" cy="129472"/>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2" name="Freeform 289">
            <a:extLst>
              <a:ext uri="{FF2B5EF4-FFF2-40B4-BE49-F238E27FC236}">
                <a16:creationId xmlns:a16="http://schemas.microsoft.com/office/drawing/2014/main" id="{E2F37D82-5528-661B-3870-A848E436D803}"/>
              </a:ext>
            </a:extLst>
          </p:cNvPr>
          <p:cNvSpPr>
            <a:spLocks/>
          </p:cNvSpPr>
          <p:nvPr/>
        </p:nvSpPr>
        <p:spPr bwMode="gray">
          <a:xfrm>
            <a:off x="2089801" y="6923103"/>
            <a:ext cx="43893" cy="107895"/>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3" name="Freeform 290">
            <a:extLst>
              <a:ext uri="{FF2B5EF4-FFF2-40B4-BE49-F238E27FC236}">
                <a16:creationId xmlns:a16="http://schemas.microsoft.com/office/drawing/2014/main" id="{2F3CE348-358B-0256-73F3-0ABAF059DCEC}"/>
              </a:ext>
            </a:extLst>
          </p:cNvPr>
          <p:cNvSpPr>
            <a:spLocks/>
          </p:cNvSpPr>
          <p:nvPr/>
        </p:nvSpPr>
        <p:spPr bwMode="gray">
          <a:xfrm>
            <a:off x="2130768" y="6938512"/>
            <a:ext cx="52671" cy="98645"/>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4" name="Freeform 291">
            <a:extLst>
              <a:ext uri="{FF2B5EF4-FFF2-40B4-BE49-F238E27FC236}">
                <a16:creationId xmlns:a16="http://schemas.microsoft.com/office/drawing/2014/main" id="{082F4245-A4F1-6410-11BC-E403A082CD5E}"/>
              </a:ext>
            </a:extLst>
          </p:cNvPr>
          <p:cNvSpPr>
            <a:spLocks/>
          </p:cNvSpPr>
          <p:nvPr/>
        </p:nvSpPr>
        <p:spPr bwMode="gray">
          <a:xfrm>
            <a:off x="1886922" y="7182046"/>
            <a:ext cx="65351" cy="212708"/>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5" name="Freeform 292">
            <a:extLst>
              <a:ext uri="{FF2B5EF4-FFF2-40B4-BE49-F238E27FC236}">
                <a16:creationId xmlns:a16="http://schemas.microsoft.com/office/drawing/2014/main" id="{509E4696-E607-862E-8677-DF505E2B3D4E}"/>
              </a:ext>
            </a:extLst>
          </p:cNvPr>
          <p:cNvSpPr>
            <a:spLocks/>
          </p:cNvSpPr>
          <p:nvPr/>
        </p:nvSpPr>
        <p:spPr bwMode="gray">
          <a:xfrm>
            <a:off x="2098579" y="7681443"/>
            <a:ext cx="618392" cy="2006832"/>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6" name="Freeform 293">
            <a:extLst>
              <a:ext uri="{FF2B5EF4-FFF2-40B4-BE49-F238E27FC236}">
                <a16:creationId xmlns:a16="http://schemas.microsoft.com/office/drawing/2014/main" id="{5B05176E-C868-65EF-5575-1C01D95EAE8A}"/>
              </a:ext>
            </a:extLst>
          </p:cNvPr>
          <p:cNvSpPr>
            <a:spLocks/>
          </p:cNvSpPr>
          <p:nvPr/>
        </p:nvSpPr>
        <p:spPr bwMode="gray">
          <a:xfrm>
            <a:off x="2341449" y="9487899"/>
            <a:ext cx="79981" cy="262030"/>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7" name="Freeform 294">
            <a:extLst>
              <a:ext uri="{FF2B5EF4-FFF2-40B4-BE49-F238E27FC236}">
                <a16:creationId xmlns:a16="http://schemas.microsoft.com/office/drawing/2014/main" id="{E1E523FB-C0B9-3659-63F3-8219044BE317}"/>
              </a:ext>
            </a:extLst>
          </p:cNvPr>
          <p:cNvSpPr>
            <a:spLocks noEditPoints="1"/>
          </p:cNvSpPr>
          <p:nvPr/>
        </p:nvSpPr>
        <p:spPr bwMode="gray">
          <a:xfrm>
            <a:off x="2103457" y="9050157"/>
            <a:ext cx="313097" cy="1960590"/>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8" name="Freeform 295">
            <a:extLst>
              <a:ext uri="{FF2B5EF4-FFF2-40B4-BE49-F238E27FC236}">
                <a16:creationId xmlns:a16="http://schemas.microsoft.com/office/drawing/2014/main" id="{E7E80AA8-3F9C-2D5C-6155-9FF7C4EC4EC0}"/>
              </a:ext>
            </a:extLst>
          </p:cNvPr>
          <p:cNvSpPr>
            <a:spLocks/>
          </p:cNvSpPr>
          <p:nvPr/>
        </p:nvSpPr>
        <p:spPr bwMode="gray">
          <a:xfrm>
            <a:off x="2070294" y="8822040"/>
            <a:ext cx="135578" cy="2222619"/>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9" name="Freeform 296">
            <a:extLst>
              <a:ext uri="{FF2B5EF4-FFF2-40B4-BE49-F238E27FC236}">
                <a16:creationId xmlns:a16="http://schemas.microsoft.com/office/drawing/2014/main" id="{F33CEFF1-3782-3E60-D0DE-D937233DB2B8}"/>
              </a:ext>
            </a:extLst>
          </p:cNvPr>
          <p:cNvSpPr>
            <a:spLocks/>
          </p:cNvSpPr>
          <p:nvPr/>
        </p:nvSpPr>
        <p:spPr bwMode="gray">
          <a:xfrm>
            <a:off x="2272198" y="8914520"/>
            <a:ext cx="134602" cy="431575"/>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0" name="Freeform 297">
            <a:extLst>
              <a:ext uri="{FF2B5EF4-FFF2-40B4-BE49-F238E27FC236}">
                <a16:creationId xmlns:a16="http://schemas.microsoft.com/office/drawing/2014/main" id="{88E52DE0-EC99-8215-A891-C49F2AE8C852}"/>
              </a:ext>
            </a:extLst>
          </p:cNvPr>
          <p:cNvSpPr>
            <a:spLocks/>
          </p:cNvSpPr>
          <p:nvPr/>
        </p:nvSpPr>
        <p:spPr bwMode="gray">
          <a:xfrm>
            <a:off x="1910331" y="7382424"/>
            <a:ext cx="49745" cy="135639"/>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1" name="Freeform 298">
            <a:extLst>
              <a:ext uri="{FF2B5EF4-FFF2-40B4-BE49-F238E27FC236}">
                <a16:creationId xmlns:a16="http://schemas.microsoft.com/office/drawing/2014/main" id="{6FBD6668-C4C8-EE78-BA34-99950D5E42EC}"/>
              </a:ext>
            </a:extLst>
          </p:cNvPr>
          <p:cNvSpPr>
            <a:spLocks/>
          </p:cNvSpPr>
          <p:nvPr/>
        </p:nvSpPr>
        <p:spPr bwMode="gray">
          <a:xfrm>
            <a:off x="1956174" y="7453324"/>
            <a:ext cx="91686" cy="123307"/>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2" name="Freeform 299">
            <a:extLst>
              <a:ext uri="{FF2B5EF4-FFF2-40B4-BE49-F238E27FC236}">
                <a16:creationId xmlns:a16="http://schemas.microsoft.com/office/drawing/2014/main" id="{C7E8B4CE-55A7-CE17-0443-1F8656A6EBCD}"/>
              </a:ext>
            </a:extLst>
          </p:cNvPr>
          <p:cNvSpPr>
            <a:spLocks/>
          </p:cNvSpPr>
          <p:nvPr/>
        </p:nvSpPr>
        <p:spPr bwMode="gray">
          <a:xfrm>
            <a:off x="2018599" y="7311521"/>
            <a:ext cx="186298" cy="835408"/>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3" name="Freeform 300">
            <a:extLst>
              <a:ext uri="{FF2B5EF4-FFF2-40B4-BE49-F238E27FC236}">
                <a16:creationId xmlns:a16="http://schemas.microsoft.com/office/drawing/2014/main" id="{F45B0831-268E-E911-E762-E049E91DEF94}"/>
              </a:ext>
            </a:extLst>
          </p:cNvPr>
          <p:cNvSpPr>
            <a:spLocks/>
          </p:cNvSpPr>
          <p:nvPr/>
        </p:nvSpPr>
        <p:spPr bwMode="gray">
          <a:xfrm>
            <a:off x="2165881" y="8430538"/>
            <a:ext cx="190200" cy="672027"/>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4" name="Freeform 301">
            <a:extLst>
              <a:ext uri="{FF2B5EF4-FFF2-40B4-BE49-F238E27FC236}">
                <a16:creationId xmlns:a16="http://schemas.microsoft.com/office/drawing/2014/main" id="{74FAA59A-DA84-D87F-7471-96CF5034BC1B}"/>
              </a:ext>
            </a:extLst>
          </p:cNvPr>
          <p:cNvSpPr>
            <a:spLocks/>
          </p:cNvSpPr>
          <p:nvPr/>
        </p:nvSpPr>
        <p:spPr bwMode="gray">
          <a:xfrm>
            <a:off x="1981534" y="7943470"/>
            <a:ext cx="198003" cy="924807"/>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5" name="Freeform 302">
            <a:extLst>
              <a:ext uri="{FF2B5EF4-FFF2-40B4-BE49-F238E27FC236}">
                <a16:creationId xmlns:a16="http://schemas.microsoft.com/office/drawing/2014/main" id="{85F13DE4-B43F-14DA-3141-5012A8C27B22}"/>
              </a:ext>
            </a:extLst>
          </p:cNvPr>
          <p:cNvSpPr>
            <a:spLocks/>
          </p:cNvSpPr>
          <p:nvPr/>
        </p:nvSpPr>
        <p:spPr bwMode="gray">
          <a:xfrm>
            <a:off x="2107358" y="7330020"/>
            <a:ext cx="214584" cy="570299"/>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6" name="Freeform 303">
            <a:extLst>
              <a:ext uri="{FF2B5EF4-FFF2-40B4-BE49-F238E27FC236}">
                <a16:creationId xmlns:a16="http://schemas.microsoft.com/office/drawing/2014/main" id="{D322411F-5ABD-616E-3D0C-21187F3E9EFF}"/>
              </a:ext>
            </a:extLst>
          </p:cNvPr>
          <p:cNvSpPr>
            <a:spLocks/>
          </p:cNvSpPr>
          <p:nvPr/>
        </p:nvSpPr>
        <p:spPr bwMode="gray">
          <a:xfrm>
            <a:off x="2350228" y="7629036"/>
            <a:ext cx="65351" cy="218871"/>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7" name="Freeform 304">
            <a:extLst>
              <a:ext uri="{FF2B5EF4-FFF2-40B4-BE49-F238E27FC236}">
                <a16:creationId xmlns:a16="http://schemas.microsoft.com/office/drawing/2014/main" id="{17A3A838-5201-F148-37DC-FBD68A06A744}"/>
              </a:ext>
            </a:extLst>
          </p:cNvPr>
          <p:cNvSpPr>
            <a:spLocks/>
          </p:cNvSpPr>
          <p:nvPr/>
        </p:nvSpPr>
        <p:spPr bwMode="gray">
          <a:xfrm>
            <a:off x="2298533" y="7514981"/>
            <a:ext cx="74129" cy="357591"/>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8" name="Freeform 305">
            <a:extLst>
              <a:ext uri="{FF2B5EF4-FFF2-40B4-BE49-F238E27FC236}">
                <a16:creationId xmlns:a16="http://schemas.microsoft.com/office/drawing/2014/main" id="{4F0C36FC-1FB4-CD7E-FDBF-D4F569FAAE3A}"/>
              </a:ext>
            </a:extLst>
          </p:cNvPr>
          <p:cNvSpPr>
            <a:spLocks/>
          </p:cNvSpPr>
          <p:nvPr/>
        </p:nvSpPr>
        <p:spPr bwMode="gray">
          <a:xfrm>
            <a:off x="2405825" y="7650618"/>
            <a:ext cx="49745" cy="184962"/>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9" name="Freeform 306">
            <a:extLst>
              <a:ext uri="{FF2B5EF4-FFF2-40B4-BE49-F238E27FC236}">
                <a16:creationId xmlns:a16="http://schemas.microsoft.com/office/drawing/2014/main" id="{3DCD826A-D47B-892A-937E-991D7DFF5CEC}"/>
              </a:ext>
            </a:extLst>
          </p:cNvPr>
          <p:cNvSpPr>
            <a:spLocks/>
          </p:cNvSpPr>
          <p:nvPr/>
        </p:nvSpPr>
        <p:spPr bwMode="gray">
          <a:xfrm>
            <a:off x="1930813" y="6759720"/>
            <a:ext cx="160938" cy="166466"/>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0" name="Freeform 307">
            <a:extLst>
              <a:ext uri="{FF2B5EF4-FFF2-40B4-BE49-F238E27FC236}">
                <a16:creationId xmlns:a16="http://schemas.microsoft.com/office/drawing/2014/main" id="{FCA5F8B5-3B49-D296-E643-783D912B6C28}"/>
              </a:ext>
            </a:extLst>
          </p:cNvPr>
          <p:cNvSpPr>
            <a:spLocks/>
          </p:cNvSpPr>
          <p:nvPr/>
        </p:nvSpPr>
        <p:spPr bwMode="gray">
          <a:xfrm>
            <a:off x="2026401" y="7006332"/>
            <a:ext cx="32188" cy="33911"/>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1" name="Freeform 308">
            <a:extLst>
              <a:ext uri="{FF2B5EF4-FFF2-40B4-BE49-F238E27FC236}">
                <a16:creationId xmlns:a16="http://schemas.microsoft.com/office/drawing/2014/main" id="{137FFB24-5B94-660D-07DE-637BB98E6A4F}"/>
              </a:ext>
            </a:extLst>
          </p:cNvPr>
          <p:cNvSpPr>
            <a:spLocks/>
          </p:cNvSpPr>
          <p:nvPr/>
        </p:nvSpPr>
        <p:spPr bwMode="gray">
          <a:xfrm>
            <a:off x="2204896" y="6997089"/>
            <a:ext cx="26336" cy="40076"/>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2" name="Freeform 309">
            <a:extLst>
              <a:ext uri="{FF2B5EF4-FFF2-40B4-BE49-F238E27FC236}">
                <a16:creationId xmlns:a16="http://schemas.microsoft.com/office/drawing/2014/main" id="{3431458D-0387-1EB7-CEFF-B3CD61241F49}"/>
              </a:ext>
            </a:extLst>
          </p:cNvPr>
          <p:cNvSpPr>
            <a:spLocks/>
          </p:cNvSpPr>
          <p:nvPr/>
        </p:nvSpPr>
        <p:spPr bwMode="gray">
          <a:xfrm>
            <a:off x="1986410" y="7860241"/>
            <a:ext cx="90711" cy="323682"/>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3" name="Freeform 310">
            <a:extLst>
              <a:ext uri="{FF2B5EF4-FFF2-40B4-BE49-F238E27FC236}">
                <a16:creationId xmlns:a16="http://schemas.microsoft.com/office/drawing/2014/main" id="{BC8A59F5-05A7-5EAA-10BE-18048D28C1EA}"/>
              </a:ext>
            </a:extLst>
          </p:cNvPr>
          <p:cNvSpPr>
            <a:spLocks noEditPoints="1"/>
          </p:cNvSpPr>
          <p:nvPr/>
        </p:nvSpPr>
        <p:spPr bwMode="gray">
          <a:xfrm>
            <a:off x="2118086" y="2265160"/>
            <a:ext cx="957825" cy="2253445"/>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4" name="Freeform 311">
            <a:extLst>
              <a:ext uri="{FF2B5EF4-FFF2-40B4-BE49-F238E27FC236}">
                <a16:creationId xmlns:a16="http://schemas.microsoft.com/office/drawing/2014/main" id="{71455F31-6AE7-D209-B668-961725C30D7B}"/>
              </a:ext>
            </a:extLst>
          </p:cNvPr>
          <p:cNvSpPr>
            <a:spLocks noEditPoints="1"/>
          </p:cNvSpPr>
          <p:nvPr/>
        </p:nvSpPr>
        <p:spPr bwMode="gray">
          <a:xfrm>
            <a:off x="1043216" y="2317568"/>
            <a:ext cx="1389920" cy="3375545"/>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5" name="Freeform 312">
            <a:extLst>
              <a:ext uri="{FF2B5EF4-FFF2-40B4-BE49-F238E27FC236}">
                <a16:creationId xmlns:a16="http://schemas.microsoft.com/office/drawing/2014/main" id="{018134BF-66E7-32C6-8733-FB2D954F575F}"/>
              </a:ext>
            </a:extLst>
          </p:cNvPr>
          <p:cNvSpPr>
            <a:spLocks noEditPoints="1"/>
          </p:cNvSpPr>
          <p:nvPr/>
        </p:nvSpPr>
        <p:spPr bwMode="gray">
          <a:xfrm>
            <a:off x="619901" y="3584550"/>
            <a:ext cx="1588897" cy="3403285"/>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6" name="Freeform 313">
            <a:extLst>
              <a:ext uri="{FF2B5EF4-FFF2-40B4-BE49-F238E27FC236}">
                <a16:creationId xmlns:a16="http://schemas.microsoft.com/office/drawing/2014/main" id="{E35658BE-0D02-51FB-5D2B-C1290EB566D4}"/>
              </a:ext>
            </a:extLst>
          </p:cNvPr>
          <p:cNvSpPr>
            <a:spLocks/>
          </p:cNvSpPr>
          <p:nvPr/>
        </p:nvSpPr>
        <p:spPr bwMode="gray">
          <a:xfrm>
            <a:off x="3119804" y="5603713"/>
            <a:ext cx="197027" cy="450071"/>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7" name="Freeform 314">
            <a:extLst>
              <a:ext uri="{FF2B5EF4-FFF2-40B4-BE49-F238E27FC236}">
                <a16:creationId xmlns:a16="http://schemas.microsoft.com/office/drawing/2014/main" id="{26C2A99F-D4F7-5F68-13E1-AFB4E8E61B22}"/>
              </a:ext>
            </a:extLst>
          </p:cNvPr>
          <p:cNvSpPr>
            <a:spLocks/>
          </p:cNvSpPr>
          <p:nvPr/>
        </p:nvSpPr>
        <p:spPr bwMode="gray">
          <a:xfrm>
            <a:off x="3467040" y="5409503"/>
            <a:ext cx="52671" cy="86316"/>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8" name="Freeform 315">
            <a:extLst>
              <a:ext uri="{FF2B5EF4-FFF2-40B4-BE49-F238E27FC236}">
                <a16:creationId xmlns:a16="http://schemas.microsoft.com/office/drawing/2014/main" id="{4BFB3835-8455-C2F6-7DD4-C28050F09112}"/>
              </a:ext>
            </a:extLst>
          </p:cNvPr>
          <p:cNvSpPr>
            <a:spLocks noEditPoints="1"/>
          </p:cNvSpPr>
          <p:nvPr/>
        </p:nvSpPr>
        <p:spPr bwMode="gray">
          <a:xfrm>
            <a:off x="3575307" y="5720852"/>
            <a:ext cx="100465" cy="391502"/>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9" name="Freeform 316">
            <a:extLst>
              <a:ext uri="{FF2B5EF4-FFF2-40B4-BE49-F238E27FC236}">
                <a16:creationId xmlns:a16="http://schemas.microsoft.com/office/drawing/2014/main" id="{7A34ED13-3817-9A97-DC1F-22980CE5183B}"/>
              </a:ext>
            </a:extLst>
          </p:cNvPr>
          <p:cNvSpPr>
            <a:spLocks/>
          </p:cNvSpPr>
          <p:nvPr/>
        </p:nvSpPr>
        <p:spPr bwMode="gray">
          <a:xfrm>
            <a:off x="3762580" y="6066117"/>
            <a:ext cx="36089" cy="61655"/>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0" name="Freeform 317">
            <a:extLst>
              <a:ext uri="{FF2B5EF4-FFF2-40B4-BE49-F238E27FC236}">
                <a16:creationId xmlns:a16="http://schemas.microsoft.com/office/drawing/2014/main" id="{C255520A-098B-FFFB-BE6C-78AACDE4727B}"/>
              </a:ext>
            </a:extLst>
          </p:cNvPr>
          <p:cNvSpPr>
            <a:spLocks/>
          </p:cNvSpPr>
          <p:nvPr/>
        </p:nvSpPr>
        <p:spPr bwMode="gray">
          <a:xfrm>
            <a:off x="2885712" y="4000715"/>
            <a:ext cx="166790" cy="255865"/>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1" name="Freeform 318">
            <a:extLst>
              <a:ext uri="{FF2B5EF4-FFF2-40B4-BE49-F238E27FC236}">
                <a16:creationId xmlns:a16="http://schemas.microsoft.com/office/drawing/2014/main" id="{D4094F98-9FF6-62A3-29C5-953977CA6576}"/>
              </a:ext>
            </a:extLst>
          </p:cNvPr>
          <p:cNvSpPr>
            <a:spLocks/>
          </p:cNvSpPr>
          <p:nvPr/>
        </p:nvSpPr>
        <p:spPr bwMode="gray">
          <a:xfrm>
            <a:off x="3102247" y="4866950"/>
            <a:ext cx="66326" cy="243532"/>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2" name="Freeform 319">
            <a:extLst>
              <a:ext uri="{FF2B5EF4-FFF2-40B4-BE49-F238E27FC236}">
                <a16:creationId xmlns:a16="http://schemas.microsoft.com/office/drawing/2014/main" id="{1C6A2942-E2D9-6D2D-8EF1-9A3F74C48361}"/>
              </a:ext>
            </a:extLst>
          </p:cNvPr>
          <p:cNvSpPr>
            <a:spLocks noEditPoints="1"/>
          </p:cNvSpPr>
          <p:nvPr/>
        </p:nvSpPr>
        <p:spPr bwMode="gray">
          <a:xfrm>
            <a:off x="3139312" y="4592591"/>
            <a:ext cx="154110" cy="619621"/>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3" name="Freeform 321">
            <a:extLst>
              <a:ext uri="{FF2B5EF4-FFF2-40B4-BE49-F238E27FC236}">
                <a16:creationId xmlns:a16="http://schemas.microsoft.com/office/drawing/2014/main" id="{EB5F7500-28C4-2417-FA88-4A9AD639D46E}"/>
              </a:ext>
            </a:extLst>
          </p:cNvPr>
          <p:cNvSpPr>
            <a:spLocks noEditPoints="1"/>
          </p:cNvSpPr>
          <p:nvPr/>
        </p:nvSpPr>
        <p:spPr bwMode="gray">
          <a:xfrm>
            <a:off x="3391936" y="4681987"/>
            <a:ext cx="72178" cy="218871"/>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4" name="Freeform 322">
            <a:extLst>
              <a:ext uri="{FF2B5EF4-FFF2-40B4-BE49-F238E27FC236}">
                <a16:creationId xmlns:a16="http://schemas.microsoft.com/office/drawing/2014/main" id="{8EB24E4A-08AC-28B5-BE4E-636FFFE6F915}"/>
              </a:ext>
            </a:extLst>
          </p:cNvPr>
          <p:cNvSpPr>
            <a:spLocks noEditPoints="1"/>
          </p:cNvSpPr>
          <p:nvPr/>
        </p:nvSpPr>
        <p:spPr bwMode="gray">
          <a:xfrm>
            <a:off x="3442655" y="3781840"/>
            <a:ext cx="195077" cy="1066610"/>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5" name="Freeform 323">
            <a:extLst>
              <a:ext uri="{FF2B5EF4-FFF2-40B4-BE49-F238E27FC236}">
                <a16:creationId xmlns:a16="http://schemas.microsoft.com/office/drawing/2014/main" id="{6F0761D9-E5C0-54A4-BDE7-B19A80AEC5D8}"/>
              </a:ext>
            </a:extLst>
          </p:cNvPr>
          <p:cNvSpPr>
            <a:spLocks noEditPoints="1"/>
          </p:cNvSpPr>
          <p:nvPr/>
        </p:nvSpPr>
        <p:spPr bwMode="gray">
          <a:xfrm>
            <a:off x="3604568" y="4540182"/>
            <a:ext cx="94612" cy="144887"/>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6" name="Freeform 324">
            <a:extLst>
              <a:ext uri="{FF2B5EF4-FFF2-40B4-BE49-F238E27FC236}">
                <a16:creationId xmlns:a16="http://schemas.microsoft.com/office/drawing/2014/main" id="{FC183C87-1CD6-72BE-7D09-C2568B31CA45}"/>
              </a:ext>
            </a:extLst>
          </p:cNvPr>
          <p:cNvSpPr>
            <a:spLocks/>
          </p:cNvSpPr>
          <p:nvPr/>
        </p:nvSpPr>
        <p:spPr bwMode="gray">
          <a:xfrm>
            <a:off x="3785014" y="7684525"/>
            <a:ext cx="124849" cy="483982"/>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7" name="Freeform 325">
            <a:extLst>
              <a:ext uri="{FF2B5EF4-FFF2-40B4-BE49-F238E27FC236}">
                <a16:creationId xmlns:a16="http://schemas.microsoft.com/office/drawing/2014/main" id="{AF4CA3DB-4CF5-6459-D430-45F9634C0702}"/>
              </a:ext>
            </a:extLst>
          </p:cNvPr>
          <p:cNvSpPr>
            <a:spLocks/>
          </p:cNvSpPr>
          <p:nvPr/>
        </p:nvSpPr>
        <p:spPr bwMode="gray">
          <a:xfrm>
            <a:off x="3715762" y="7724600"/>
            <a:ext cx="85833" cy="277442"/>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8" name="Freeform 326">
            <a:extLst>
              <a:ext uri="{FF2B5EF4-FFF2-40B4-BE49-F238E27FC236}">
                <a16:creationId xmlns:a16="http://schemas.microsoft.com/office/drawing/2014/main" id="{6ADDFD84-7A14-2DD1-1ABA-79C75C68DE01}"/>
              </a:ext>
            </a:extLst>
          </p:cNvPr>
          <p:cNvSpPr>
            <a:spLocks/>
          </p:cNvSpPr>
          <p:nvPr/>
        </p:nvSpPr>
        <p:spPr bwMode="gray">
          <a:xfrm>
            <a:off x="4137127" y="5492735"/>
            <a:ext cx="272131" cy="51172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9" name="Freeform 327">
            <a:extLst>
              <a:ext uri="{FF2B5EF4-FFF2-40B4-BE49-F238E27FC236}">
                <a16:creationId xmlns:a16="http://schemas.microsoft.com/office/drawing/2014/main" id="{FF5F6771-7565-D13D-6C7E-7778D3730908}"/>
              </a:ext>
            </a:extLst>
          </p:cNvPr>
          <p:cNvSpPr>
            <a:spLocks/>
          </p:cNvSpPr>
          <p:nvPr/>
        </p:nvSpPr>
        <p:spPr bwMode="gray">
          <a:xfrm>
            <a:off x="3345117" y="3593802"/>
            <a:ext cx="401857" cy="1057364"/>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0" name="Freeform 328">
            <a:extLst>
              <a:ext uri="{FF2B5EF4-FFF2-40B4-BE49-F238E27FC236}">
                <a16:creationId xmlns:a16="http://schemas.microsoft.com/office/drawing/2014/main" id="{C0CE7DE2-7813-482D-963C-27817483EF59}"/>
              </a:ext>
            </a:extLst>
          </p:cNvPr>
          <p:cNvSpPr>
            <a:spLocks noEditPoints="1"/>
          </p:cNvSpPr>
          <p:nvPr/>
        </p:nvSpPr>
        <p:spPr bwMode="gray">
          <a:xfrm>
            <a:off x="5278323" y="5511232"/>
            <a:ext cx="264328" cy="832327"/>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1" name="Freeform 329">
            <a:extLst>
              <a:ext uri="{FF2B5EF4-FFF2-40B4-BE49-F238E27FC236}">
                <a16:creationId xmlns:a16="http://schemas.microsoft.com/office/drawing/2014/main" id="{4C02112F-1802-4CE8-6C23-E39C487C766E}"/>
              </a:ext>
            </a:extLst>
          </p:cNvPr>
          <p:cNvSpPr>
            <a:spLocks noEditPoints="1"/>
          </p:cNvSpPr>
          <p:nvPr/>
        </p:nvSpPr>
        <p:spPr bwMode="gray">
          <a:xfrm>
            <a:off x="4419987" y="4987173"/>
            <a:ext cx="937343" cy="2034574"/>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2" name="Freeform 330">
            <a:extLst>
              <a:ext uri="{FF2B5EF4-FFF2-40B4-BE49-F238E27FC236}">
                <a16:creationId xmlns:a16="http://schemas.microsoft.com/office/drawing/2014/main" id="{96BC06CC-20EA-DDA8-50DD-F13E813080A8}"/>
              </a:ext>
            </a:extLst>
          </p:cNvPr>
          <p:cNvSpPr>
            <a:spLocks noEditPoints="1"/>
          </p:cNvSpPr>
          <p:nvPr/>
        </p:nvSpPr>
        <p:spPr bwMode="gray">
          <a:xfrm>
            <a:off x="5082271" y="7015582"/>
            <a:ext cx="145332" cy="656612"/>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3" name="Freeform 331">
            <a:extLst>
              <a:ext uri="{FF2B5EF4-FFF2-40B4-BE49-F238E27FC236}">
                <a16:creationId xmlns:a16="http://schemas.microsoft.com/office/drawing/2014/main" id="{006940BE-000A-D362-8F72-7523FD6414C5}"/>
              </a:ext>
            </a:extLst>
          </p:cNvPr>
          <p:cNvSpPr>
            <a:spLocks noEditPoints="1"/>
          </p:cNvSpPr>
          <p:nvPr/>
        </p:nvSpPr>
        <p:spPr bwMode="gray">
          <a:xfrm>
            <a:off x="5453892" y="8079110"/>
            <a:ext cx="194101" cy="400748"/>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4" name="Freeform 332">
            <a:extLst>
              <a:ext uri="{FF2B5EF4-FFF2-40B4-BE49-F238E27FC236}">
                <a16:creationId xmlns:a16="http://schemas.microsoft.com/office/drawing/2014/main" id="{AB6A1D22-775E-8CC9-1C1B-4FE5A9F0D60E}"/>
              </a:ext>
            </a:extLst>
          </p:cNvPr>
          <p:cNvSpPr>
            <a:spLocks/>
          </p:cNvSpPr>
          <p:nvPr/>
        </p:nvSpPr>
        <p:spPr bwMode="gray">
          <a:xfrm>
            <a:off x="4510698" y="7462571"/>
            <a:ext cx="32188" cy="188046"/>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5" name="Freeform 333">
            <a:extLst>
              <a:ext uri="{FF2B5EF4-FFF2-40B4-BE49-F238E27FC236}">
                <a16:creationId xmlns:a16="http://schemas.microsoft.com/office/drawing/2014/main" id="{F33AE514-0A90-7382-35EB-1290C5865041}"/>
              </a:ext>
            </a:extLst>
          </p:cNvPr>
          <p:cNvSpPr>
            <a:spLocks/>
          </p:cNvSpPr>
          <p:nvPr/>
        </p:nvSpPr>
        <p:spPr bwMode="gray">
          <a:xfrm>
            <a:off x="3930346" y="8532266"/>
            <a:ext cx="112169" cy="69977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6" name="Freeform 334">
            <a:extLst>
              <a:ext uri="{FF2B5EF4-FFF2-40B4-BE49-F238E27FC236}">
                <a16:creationId xmlns:a16="http://schemas.microsoft.com/office/drawing/2014/main" id="{78867E0E-9197-82A0-196B-C7A6A6DDBA5B}"/>
              </a:ext>
            </a:extLst>
          </p:cNvPr>
          <p:cNvSpPr>
            <a:spLocks/>
          </p:cNvSpPr>
          <p:nvPr/>
        </p:nvSpPr>
        <p:spPr bwMode="gray">
          <a:xfrm>
            <a:off x="3923518" y="6975510"/>
            <a:ext cx="166790" cy="320599"/>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7" name="Freeform 335">
            <a:extLst>
              <a:ext uri="{FF2B5EF4-FFF2-40B4-BE49-F238E27FC236}">
                <a16:creationId xmlns:a16="http://schemas.microsoft.com/office/drawing/2014/main" id="{F3491C15-40BF-2230-2409-8AE12316EF89}"/>
              </a:ext>
            </a:extLst>
          </p:cNvPr>
          <p:cNvSpPr>
            <a:spLocks noEditPoints="1"/>
          </p:cNvSpPr>
          <p:nvPr/>
        </p:nvSpPr>
        <p:spPr bwMode="gray">
          <a:xfrm>
            <a:off x="5672377" y="8223996"/>
            <a:ext cx="121923" cy="268196"/>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8" name="Freeform 336">
            <a:extLst>
              <a:ext uri="{FF2B5EF4-FFF2-40B4-BE49-F238E27FC236}">
                <a16:creationId xmlns:a16="http://schemas.microsoft.com/office/drawing/2014/main" id="{DB1ED43D-AEF5-80DC-D50C-9F319E2E6C93}"/>
              </a:ext>
            </a:extLst>
          </p:cNvPr>
          <p:cNvSpPr>
            <a:spLocks noEditPoints="1"/>
          </p:cNvSpPr>
          <p:nvPr/>
        </p:nvSpPr>
        <p:spPr bwMode="gray">
          <a:xfrm>
            <a:off x="5672377" y="8223996"/>
            <a:ext cx="121923" cy="268196"/>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9" name="Freeform 337">
            <a:extLst>
              <a:ext uri="{FF2B5EF4-FFF2-40B4-BE49-F238E27FC236}">
                <a16:creationId xmlns:a16="http://schemas.microsoft.com/office/drawing/2014/main" id="{71E07270-B3B5-EBEF-5F07-91AC0F67C8A2}"/>
              </a:ext>
            </a:extLst>
          </p:cNvPr>
          <p:cNvSpPr>
            <a:spLocks noEditPoints="1"/>
          </p:cNvSpPr>
          <p:nvPr/>
        </p:nvSpPr>
        <p:spPr bwMode="gray">
          <a:xfrm>
            <a:off x="5013019" y="8482943"/>
            <a:ext cx="637899" cy="179412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0" name="Freeform 338">
            <a:extLst>
              <a:ext uri="{FF2B5EF4-FFF2-40B4-BE49-F238E27FC236}">
                <a16:creationId xmlns:a16="http://schemas.microsoft.com/office/drawing/2014/main" id="{C406DFDA-D81C-78A7-A561-15BB45326388}"/>
              </a:ext>
            </a:extLst>
          </p:cNvPr>
          <p:cNvSpPr>
            <a:spLocks noEditPoints="1"/>
          </p:cNvSpPr>
          <p:nvPr/>
        </p:nvSpPr>
        <p:spPr bwMode="gray">
          <a:xfrm>
            <a:off x="5856725" y="9759176"/>
            <a:ext cx="190200" cy="705936"/>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1" name="Freeform 339">
            <a:extLst>
              <a:ext uri="{FF2B5EF4-FFF2-40B4-BE49-F238E27FC236}">
                <a16:creationId xmlns:a16="http://schemas.microsoft.com/office/drawing/2014/main" id="{82CE52C3-7D9C-23C5-B591-B6D39428F008}"/>
              </a:ext>
            </a:extLst>
          </p:cNvPr>
          <p:cNvSpPr>
            <a:spLocks/>
          </p:cNvSpPr>
          <p:nvPr/>
        </p:nvSpPr>
        <p:spPr bwMode="gray">
          <a:xfrm>
            <a:off x="4086407" y="5671529"/>
            <a:ext cx="220436" cy="440825"/>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2" name="Freeform 340">
            <a:extLst>
              <a:ext uri="{FF2B5EF4-FFF2-40B4-BE49-F238E27FC236}">
                <a16:creationId xmlns:a16="http://schemas.microsoft.com/office/drawing/2014/main" id="{B601C1E9-0A70-DA70-E7C4-D79CC9B007BA}"/>
              </a:ext>
            </a:extLst>
          </p:cNvPr>
          <p:cNvSpPr>
            <a:spLocks/>
          </p:cNvSpPr>
          <p:nvPr/>
        </p:nvSpPr>
        <p:spPr bwMode="gray">
          <a:xfrm>
            <a:off x="3948879" y="5834913"/>
            <a:ext cx="305294" cy="823077"/>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3" name="Freeform 341">
            <a:extLst>
              <a:ext uri="{FF2B5EF4-FFF2-40B4-BE49-F238E27FC236}">
                <a16:creationId xmlns:a16="http://schemas.microsoft.com/office/drawing/2014/main" id="{D3A63CB2-3D76-9F39-80E6-7227D737312E}"/>
              </a:ext>
            </a:extLst>
          </p:cNvPr>
          <p:cNvSpPr>
            <a:spLocks noEditPoints="1"/>
          </p:cNvSpPr>
          <p:nvPr/>
        </p:nvSpPr>
        <p:spPr bwMode="gray">
          <a:xfrm>
            <a:off x="3987894" y="4857702"/>
            <a:ext cx="636925" cy="934057"/>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4" name="Freeform 342">
            <a:extLst>
              <a:ext uri="{FF2B5EF4-FFF2-40B4-BE49-F238E27FC236}">
                <a16:creationId xmlns:a16="http://schemas.microsoft.com/office/drawing/2014/main" id="{CAD9D054-888B-3144-64A8-6D07B8537684}"/>
              </a:ext>
            </a:extLst>
          </p:cNvPr>
          <p:cNvSpPr>
            <a:spLocks noEditPoints="1"/>
          </p:cNvSpPr>
          <p:nvPr/>
        </p:nvSpPr>
        <p:spPr bwMode="gray">
          <a:xfrm>
            <a:off x="3568479" y="2958767"/>
            <a:ext cx="2669620" cy="2795998"/>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5" name="Freeform 344">
            <a:extLst>
              <a:ext uri="{FF2B5EF4-FFF2-40B4-BE49-F238E27FC236}">
                <a16:creationId xmlns:a16="http://schemas.microsoft.com/office/drawing/2014/main" id="{125E664B-8F84-0CD5-89EE-7B446BF7EF4E}"/>
              </a:ext>
            </a:extLst>
          </p:cNvPr>
          <p:cNvSpPr>
            <a:spLocks/>
          </p:cNvSpPr>
          <p:nvPr/>
        </p:nvSpPr>
        <p:spPr bwMode="gray">
          <a:xfrm>
            <a:off x="3454360" y="7662950"/>
            <a:ext cx="287738" cy="940219"/>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6" name="Freeform 345">
            <a:extLst>
              <a:ext uri="{FF2B5EF4-FFF2-40B4-BE49-F238E27FC236}">
                <a16:creationId xmlns:a16="http://schemas.microsoft.com/office/drawing/2014/main" id="{CA2A980A-BA2A-ED0C-53DD-ED9C7BB860FD}"/>
              </a:ext>
            </a:extLst>
          </p:cNvPr>
          <p:cNvSpPr>
            <a:spLocks/>
          </p:cNvSpPr>
          <p:nvPr/>
        </p:nvSpPr>
        <p:spPr bwMode="gray">
          <a:xfrm>
            <a:off x="3709909" y="8048284"/>
            <a:ext cx="25360" cy="107895"/>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7" name="Freeform 346">
            <a:extLst>
              <a:ext uri="{FF2B5EF4-FFF2-40B4-BE49-F238E27FC236}">
                <a16:creationId xmlns:a16="http://schemas.microsoft.com/office/drawing/2014/main" id="{7342752F-BADB-4191-825F-87467DB987D6}"/>
              </a:ext>
            </a:extLst>
          </p:cNvPr>
          <p:cNvSpPr>
            <a:spLocks/>
          </p:cNvSpPr>
          <p:nvPr/>
        </p:nvSpPr>
        <p:spPr bwMode="gray">
          <a:xfrm>
            <a:off x="3726491" y="8458281"/>
            <a:ext cx="164840" cy="850823"/>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8" name="Freeform 347">
            <a:extLst>
              <a:ext uri="{FF2B5EF4-FFF2-40B4-BE49-F238E27FC236}">
                <a16:creationId xmlns:a16="http://schemas.microsoft.com/office/drawing/2014/main" id="{3CD23AE7-744A-E364-616D-18CF084ED881}"/>
              </a:ext>
            </a:extLst>
          </p:cNvPr>
          <p:cNvSpPr>
            <a:spLocks/>
          </p:cNvSpPr>
          <p:nvPr/>
        </p:nvSpPr>
        <p:spPr bwMode="gray">
          <a:xfrm>
            <a:off x="3715762" y="7980461"/>
            <a:ext cx="170692" cy="542555"/>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9" name="Freeform 348">
            <a:extLst>
              <a:ext uri="{FF2B5EF4-FFF2-40B4-BE49-F238E27FC236}">
                <a16:creationId xmlns:a16="http://schemas.microsoft.com/office/drawing/2014/main" id="{04BCF990-25BF-3A72-7222-1A11FB8F91D3}"/>
              </a:ext>
            </a:extLst>
          </p:cNvPr>
          <p:cNvSpPr>
            <a:spLocks/>
          </p:cNvSpPr>
          <p:nvPr/>
        </p:nvSpPr>
        <p:spPr bwMode="gray">
          <a:xfrm>
            <a:off x="3766481" y="8412041"/>
            <a:ext cx="48769" cy="379172"/>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0" name="Freeform 349">
            <a:extLst>
              <a:ext uri="{FF2B5EF4-FFF2-40B4-BE49-F238E27FC236}">
                <a16:creationId xmlns:a16="http://schemas.microsoft.com/office/drawing/2014/main" id="{2B1F0CB2-002B-2E9E-C909-2BF134FE9922}"/>
              </a:ext>
            </a:extLst>
          </p:cNvPr>
          <p:cNvSpPr>
            <a:spLocks/>
          </p:cNvSpPr>
          <p:nvPr/>
        </p:nvSpPr>
        <p:spPr bwMode="gray">
          <a:xfrm>
            <a:off x="4321474" y="5782509"/>
            <a:ext cx="119972" cy="249698"/>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1" name="Freeform 350">
            <a:extLst>
              <a:ext uri="{FF2B5EF4-FFF2-40B4-BE49-F238E27FC236}">
                <a16:creationId xmlns:a16="http://schemas.microsoft.com/office/drawing/2014/main" id="{E463CDFD-D1B5-1876-73B2-8B8F2F4E52E4}"/>
              </a:ext>
            </a:extLst>
          </p:cNvPr>
          <p:cNvSpPr>
            <a:spLocks/>
          </p:cNvSpPr>
          <p:nvPr/>
        </p:nvSpPr>
        <p:spPr bwMode="gray">
          <a:xfrm>
            <a:off x="2029328" y="6651825"/>
            <a:ext cx="11705" cy="77068"/>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2" name="Freeform 351">
            <a:extLst>
              <a:ext uri="{FF2B5EF4-FFF2-40B4-BE49-F238E27FC236}">
                <a16:creationId xmlns:a16="http://schemas.microsoft.com/office/drawing/2014/main" id="{69EB30ED-A601-D1F0-E878-CBA6437A8174}"/>
              </a:ext>
            </a:extLst>
          </p:cNvPr>
          <p:cNvSpPr>
            <a:spLocks/>
          </p:cNvSpPr>
          <p:nvPr/>
        </p:nvSpPr>
        <p:spPr bwMode="gray">
          <a:xfrm>
            <a:off x="2288778" y="7400918"/>
            <a:ext cx="15606" cy="33911"/>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3" name="Freeform 352">
            <a:extLst>
              <a:ext uri="{FF2B5EF4-FFF2-40B4-BE49-F238E27FC236}">
                <a16:creationId xmlns:a16="http://schemas.microsoft.com/office/drawing/2014/main" id="{81779535-5CE1-910B-EEC1-6EDA0AE09EC6}"/>
              </a:ext>
            </a:extLst>
          </p:cNvPr>
          <p:cNvSpPr>
            <a:spLocks/>
          </p:cNvSpPr>
          <p:nvPr/>
        </p:nvSpPr>
        <p:spPr bwMode="gray">
          <a:xfrm>
            <a:off x="3936199" y="5751680"/>
            <a:ext cx="52671" cy="138724"/>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4" name="Freeform 353">
            <a:extLst>
              <a:ext uri="{FF2B5EF4-FFF2-40B4-BE49-F238E27FC236}">
                <a16:creationId xmlns:a16="http://schemas.microsoft.com/office/drawing/2014/main" id="{F13B9586-A86C-F7C8-6550-7872328C673F}"/>
              </a:ext>
            </a:extLst>
          </p:cNvPr>
          <p:cNvSpPr>
            <a:spLocks noEditPoints="1"/>
          </p:cNvSpPr>
          <p:nvPr/>
        </p:nvSpPr>
        <p:spPr bwMode="gray">
          <a:xfrm>
            <a:off x="3959607" y="5717772"/>
            <a:ext cx="75105" cy="200375"/>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5" name="Freeform 354">
            <a:extLst>
              <a:ext uri="{FF2B5EF4-FFF2-40B4-BE49-F238E27FC236}">
                <a16:creationId xmlns:a16="http://schemas.microsoft.com/office/drawing/2014/main" id="{1E41831C-1E2B-6E86-C4EF-879884451175}"/>
              </a:ext>
            </a:extLst>
          </p:cNvPr>
          <p:cNvSpPr>
            <a:spLocks/>
          </p:cNvSpPr>
          <p:nvPr/>
        </p:nvSpPr>
        <p:spPr bwMode="gray">
          <a:xfrm>
            <a:off x="4211255" y="5927393"/>
            <a:ext cx="221412" cy="499397"/>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6" name="Freeform 355">
            <a:extLst>
              <a:ext uri="{FF2B5EF4-FFF2-40B4-BE49-F238E27FC236}">
                <a16:creationId xmlns:a16="http://schemas.microsoft.com/office/drawing/2014/main" id="{0402B388-E862-F027-60E0-E47B06ADB447}"/>
              </a:ext>
            </a:extLst>
          </p:cNvPr>
          <p:cNvSpPr>
            <a:spLocks/>
          </p:cNvSpPr>
          <p:nvPr/>
        </p:nvSpPr>
        <p:spPr bwMode="gray">
          <a:xfrm>
            <a:off x="4216133" y="6001377"/>
            <a:ext cx="259451" cy="739845"/>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7" name="Freeform 356">
            <a:extLst>
              <a:ext uri="{FF2B5EF4-FFF2-40B4-BE49-F238E27FC236}">
                <a16:creationId xmlns:a16="http://schemas.microsoft.com/office/drawing/2014/main" id="{640F1C1A-CF55-F07B-C8F0-E7C5BD561832}"/>
              </a:ext>
            </a:extLst>
          </p:cNvPr>
          <p:cNvSpPr>
            <a:spLocks noEditPoints="1"/>
          </p:cNvSpPr>
          <p:nvPr/>
        </p:nvSpPr>
        <p:spPr bwMode="gray">
          <a:xfrm>
            <a:off x="4737962" y="7662948"/>
            <a:ext cx="715930" cy="798416"/>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8" name="Freeform 357">
            <a:extLst>
              <a:ext uri="{FF2B5EF4-FFF2-40B4-BE49-F238E27FC236}">
                <a16:creationId xmlns:a16="http://schemas.microsoft.com/office/drawing/2014/main" id="{C58731E5-CA9E-98D7-503A-B040476F955D}"/>
              </a:ext>
            </a:extLst>
          </p:cNvPr>
          <p:cNvSpPr>
            <a:spLocks noEditPoints="1"/>
          </p:cNvSpPr>
          <p:nvPr/>
        </p:nvSpPr>
        <p:spPr bwMode="gray">
          <a:xfrm>
            <a:off x="5187612" y="8356553"/>
            <a:ext cx="51696" cy="55488"/>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9" name="Freeform 358">
            <a:extLst>
              <a:ext uri="{FF2B5EF4-FFF2-40B4-BE49-F238E27FC236}">
                <a16:creationId xmlns:a16="http://schemas.microsoft.com/office/drawing/2014/main" id="{AF57B36E-1139-D1F8-5CA2-4F4FBFA9219D}"/>
              </a:ext>
            </a:extLst>
          </p:cNvPr>
          <p:cNvSpPr>
            <a:spLocks noEditPoints="1"/>
          </p:cNvSpPr>
          <p:nvPr/>
        </p:nvSpPr>
        <p:spPr bwMode="gray">
          <a:xfrm>
            <a:off x="3371452" y="5397172"/>
            <a:ext cx="177519" cy="622704"/>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0" name="Freeform 359">
            <a:extLst>
              <a:ext uri="{FF2B5EF4-FFF2-40B4-BE49-F238E27FC236}">
                <a16:creationId xmlns:a16="http://schemas.microsoft.com/office/drawing/2014/main" id="{6ADDED54-0F69-04F0-9A6F-48796171572B}"/>
              </a:ext>
            </a:extLst>
          </p:cNvPr>
          <p:cNvSpPr>
            <a:spLocks/>
          </p:cNvSpPr>
          <p:nvPr/>
        </p:nvSpPr>
        <p:spPr bwMode="gray">
          <a:xfrm>
            <a:off x="3549947" y="5625292"/>
            <a:ext cx="18533" cy="77068"/>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1" name="Freeform 360">
            <a:extLst>
              <a:ext uri="{FF2B5EF4-FFF2-40B4-BE49-F238E27FC236}">
                <a16:creationId xmlns:a16="http://schemas.microsoft.com/office/drawing/2014/main" id="{F0A0E262-F237-A075-D3DC-40E8AC74E581}"/>
              </a:ext>
            </a:extLst>
          </p:cNvPr>
          <p:cNvSpPr>
            <a:spLocks/>
          </p:cNvSpPr>
          <p:nvPr/>
        </p:nvSpPr>
        <p:spPr bwMode="gray">
          <a:xfrm>
            <a:off x="3554824" y="5449578"/>
            <a:ext cx="62424" cy="243532"/>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2" name="Title 1">
            <a:extLst>
              <a:ext uri="{FF2B5EF4-FFF2-40B4-BE49-F238E27FC236}">
                <a16:creationId xmlns:a16="http://schemas.microsoft.com/office/drawing/2014/main" id="{6FD138C5-D59C-E023-0D5A-65B0D4219A24}"/>
              </a:ext>
            </a:extLst>
          </p:cNvPr>
          <p:cNvSpPr txBox="1">
            <a:spLocks/>
          </p:cNvSpPr>
          <p:nvPr/>
        </p:nvSpPr>
        <p:spPr bwMode="gray">
          <a:xfrm>
            <a:off x="194383" y="522860"/>
            <a:ext cx="607241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A an .SVG WORLD MAP, YOU CAN COLOR AND MOVE COUNTRIES INDIVIDUALLY</a:t>
            </a:r>
          </a:p>
        </p:txBody>
      </p:sp>
      <p:sp>
        <p:nvSpPr>
          <p:cNvPr id="173" name="CuadroTexto 174">
            <a:extLst>
              <a:ext uri="{FF2B5EF4-FFF2-40B4-BE49-F238E27FC236}">
                <a16:creationId xmlns:a16="http://schemas.microsoft.com/office/drawing/2014/main" id="{F817EFE5-4A07-918F-43CE-1A091A093B54}"/>
              </a:ext>
            </a:extLst>
          </p:cNvPr>
          <p:cNvSpPr txBox="1"/>
          <p:nvPr/>
        </p:nvSpPr>
        <p:spPr bwMode="gray">
          <a:xfrm>
            <a:off x="1435894" y="8703735"/>
            <a:ext cx="0" cy="0"/>
          </a:xfrm>
          <a:prstGeom prst="rect">
            <a:avLst/>
          </a:prstGeom>
          <a:solidFill>
            <a:srgbClr val="D3D4DB"/>
          </a:solidFill>
        </p:spPr>
        <p:txBody>
          <a:bodyPr vert="horz" wrap="none" lIns="0" tIns="0" rIns="0" bIns="0" rtlCol="0" anchor="t">
            <a:noAutofit/>
          </a:bodyPr>
          <a:lstStyle/>
          <a:p>
            <a:pPr rtl="0">
              <a:spcBef>
                <a:spcPts val="450"/>
              </a:spcBef>
            </a:pPr>
            <a:endParaRPr lang="en-US" sz="1350">
              <a:solidFill>
                <a:srgbClr val="606060"/>
              </a:solidFill>
            </a:endParaRPr>
          </a:p>
        </p:txBody>
      </p:sp>
    </p:spTree>
    <p:extLst>
      <p:ext uri="{BB962C8B-B14F-4D97-AF65-F5344CB8AC3E}">
        <p14:creationId xmlns:p14="http://schemas.microsoft.com/office/powerpoint/2010/main" val="2334182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48678186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93BEEFA-2533-4CF0-BDF6-1B80C9C41DE7}"/>
              </a:ext>
            </a:extLst>
          </p:cNvPr>
          <p:cNvSpPr>
            <a:spLocks noGrp="1"/>
          </p:cNvSpPr>
          <p:nvPr>
            <p:ph type="title"/>
          </p:nvPr>
        </p:nvSpPr>
        <p:spPr>
          <a:xfrm>
            <a:off x="184390" y="649115"/>
            <a:ext cx="6477899" cy="1145186"/>
          </a:xfrm>
        </p:spPr>
        <p:txBody>
          <a:bodyPr vert="horz">
            <a:normAutofit/>
          </a:bodyPr>
          <a:lstStyle>
            <a:lvl1pPr>
              <a:defRPr sz="2025"/>
            </a:lvl1pPr>
          </a:lstStyle>
          <a:p>
            <a:r>
              <a:rPr lang="en-US"/>
              <a:t>Click to edit Master title style</a:t>
            </a:r>
          </a:p>
        </p:txBody>
      </p:sp>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50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25073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 name="Text Placeholder 6">
            <a:extLst>
              <a:ext uri="{FF2B5EF4-FFF2-40B4-BE49-F238E27FC236}">
                <a16:creationId xmlns:a16="http://schemas.microsoft.com/office/drawing/2014/main" id="{3C8D6D76-69EC-0E60-580E-D059ACF97C81}"/>
              </a:ext>
            </a:extLst>
          </p:cNvPr>
          <p:cNvSpPr>
            <a:spLocks noGrp="1"/>
          </p:cNvSpPr>
          <p:nvPr>
            <p:ph type="body" sz="quarter" idx="52" hasCustomPrompt="1"/>
          </p:nvPr>
        </p:nvSpPr>
        <p:spPr>
          <a:xfrm>
            <a:off x="645815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A80331DD-B36F-8E83-95E7-427F040CED87}"/>
              </a:ext>
            </a:extLst>
          </p:cNvPr>
          <p:cNvSpPr>
            <a:spLocks noGrp="1"/>
          </p:cNvSpPr>
          <p:nvPr>
            <p:ph type="body" sz="quarter" idx="57" hasCustomPrompt="1"/>
          </p:nvPr>
        </p:nvSpPr>
        <p:spPr>
          <a:xfrm>
            <a:off x="6365815"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9" name="Text Placeholder 6">
            <a:extLst>
              <a:ext uri="{FF2B5EF4-FFF2-40B4-BE49-F238E27FC236}">
                <a16:creationId xmlns:a16="http://schemas.microsoft.com/office/drawing/2014/main" id="{2DF1FCE3-2A92-813A-5C1A-211789E79125}"/>
              </a:ext>
            </a:extLst>
          </p:cNvPr>
          <p:cNvSpPr>
            <a:spLocks noGrp="1"/>
          </p:cNvSpPr>
          <p:nvPr>
            <p:ph type="body" sz="quarter" idx="58" hasCustomPrompt="1"/>
          </p:nvPr>
        </p:nvSpPr>
        <p:spPr>
          <a:xfrm>
            <a:off x="6393247"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4" name="Slide Number Placeholder 5">
            <a:extLst>
              <a:ext uri="{FF2B5EF4-FFF2-40B4-BE49-F238E27FC236}">
                <a16:creationId xmlns:a16="http://schemas.microsoft.com/office/drawing/2014/main" id="{5F148083-8D68-7D3D-EA6B-10E936762C5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25071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25073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41221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B5E56892-315A-247C-F139-ACBD595A2B9F}"/>
              </a:ext>
            </a:extLst>
          </p:cNvPr>
          <p:cNvSpPr>
            <a:spLocks noGrp="1"/>
          </p:cNvSpPr>
          <p:nvPr>
            <p:ph type="body" sz="quarter" idx="52" hasCustomPrompt="1"/>
          </p:nvPr>
        </p:nvSpPr>
        <p:spPr>
          <a:xfrm>
            <a:off x="663193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4" name="Text Placeholder 6">
            <a:extLst>
              <a:ext uri="{FF2B5EF4-FFF2-40B4-BE49-F238E27FC236}">
                <a16:creationId xmlns:a16="http://schemas.microsoft.com/office/drawing/2014/main" id="{24A42936-576C-6C0F-8DC5-7B495AA6944A}"/>
              </a:ext>
            </a:extLst>
          </p:cNvPr>
          <p:cNvSpPr>
            <a:spLocks noGrp="1"/>
          </p:cNvSpPr>
          <p:nvPr>
            <p:ph type="body" sz="quarter" idx="57" hasCustomPrompt="1"/>
          </p:nvPr>
        </p:nvSpPr>
        <p:spPr>
          <a:xfrm>
            <a:off x="6539589"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6" name="Text Placeholder 6">
            <a:extLst>
              <a:ext uri="{FF2B5EF4-FFF2-40B4-BE49-F238E27FC236}">
                <a16:creationId xmlns:a16="http://schemas.microsoft.com/office/drawing/2014/main" id="{07842333-C118-1703-9169-5DBF8D12CF26}"/>
              </a:ext>
            </a:extLst>
          </p:cNvPr>
          <p:cNvSpPr>
            <a:spLocks noGrp="1"/>
          </p:cNvSpPr>
          <p:nvPr>
            <p:ph type="body" sz="quarter" idx="58" hasCustomPrompt="1"/>
          </p:nvPr>
        </p:nvSpPr>
        <p:spPr>
          <a:xfrm>
            <a:off x="6567021"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8" name="Slide Number Placeholder 5">
            <a:extLst>
              <a:ext uri="{FF2B5EF4-FFF2-40B4-BE49-F238E27FC236}">
                <a16:creationId xmlns:a16="http://schemas.microsoft.com/office/drawing/2014/main" id="{0058415E-8328-F478-595F-4AA5FD2418D1}"/>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345713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7501DB0-98D4-4D5D-96E5-4FF12B9D4946}"/>
              </a:ext>
            </a:extLst>
          </p:cNvPr>
          <p:cNvGraphicFramePr>
            <a:graphicFrameLocks noChangeAspect="1"/>
          </p:cNvGraphicFramePr>
          <p:nvPr>
            <p:custDataLst>
              <p:tags r:id="rId1"/>
            </p:custDataLst>
            <p:extLst>
              <p:ext uri="{D42A27DB-BD31-4B8C-83A1-F6EECF244321}">
                <p14:modId xmlns:p14="http://schemas.microsoft.com/office/powerpoint/2010/main" val="155415941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E7501DB0-98D4-4D5D-96E5-4FF12B9D4946}"/>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3B1906-C91E-41C5-843F-FA6E7723B624}"/>
              </a:ext>
            </a:extLst>
          </p:cNvPr>
          <p:cNvSpPr>
            <a:spLocks noGrp="1"/>
          </p:cNvSpPr>
          <p:nvPr>
            <p:ph type="title"/>
          </p:nvPr>
        </p:nvSpPr>
        <p:spPr>
          <a:xfrm>
            <a:off x="467916" y="3039541"/>
            <a:ext cx="5915025" cy="5071532"/>
          </a:xfrm>
        </p:spPr>
        <p:txBody>
          <a:bodyPr vert="horz"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30B04FF6-E014-4E2E-9D1E-199DA761983A}"/>
              </a:ext>
            </a:extLst>
          </p:cNvPr>
          <p:cNvSpPr>
            <a:spLocks noGrp="1"/>
          </p:cNvSpPr>
          <p:nvPr>
            <p:ph type="body" idx="1"/>
          </p:nvPr>
        </p:nvSpPr>
        <p:spPr>
          <a:xfrm>
            <a:off x="467916" y="8159050"/>
            <a:ext cx="5915025" cy="2666999"/>
          </a:xfrm>
        </p:spPr>
        <p:txBody>
          <a:bodyPr/>
          <a:lstStyle>
            <a:lvl1pPr marL="0" indent="0">
              <a:buNone/>
              <a:defRPr sz="1350">
                <a:solidFill>
                  <a:schemeClr val="tx1">
                    <a:tint val="75000"/>
                  </a:schemeClr>
                </a:solidFill>
              </a:defRPr>
            </a:lvl1pPr>
            <a:lvl2pPr marL="257163" indent="0">
              <a:buNone/>
              <a:defRPr sz="1125">
                <a:solidFill>
                  <a:schemeClr val="tx1">
                    <a:tint val="75000"/>
                  </a:schemeClr>
                </a:solidFill>
              </a:defRPr>
            </a:lvl2pPr>
            <a:lvl3pPr marL="514324" indent="0">
              <a:buNone/>
              <a:defRPr sz="1013">
                <a:solidFill>
                  <a:schemeClr val="tx1">
                    <a:tint val="75000"/>
                  </a:schemeClr>
                </a:solidFill>
              </a:defRPr>
            </a:lvl3pPr>
            <a:lvl4pPr marL="771487" indent="0">
              <a:buNone/>
              <a:defRPr sz="900">
                <a:solidFill>
                  <a:schemeClr val="tx1">
                    <a:tint val="75000"/>
                  </a:schemeClr>
                </a:solidFill>
              </a:defRPr>
            </a:lvl4pPr>
            <a:lvl5pPr marL="1028649" indent="0">
              <a:buNone/>
              <a:defRPr sz="900">
                <a:solidFill>
                  <a:schemeClr val="tx1">
                    <a:tint val="75000"/>
                  </a:schemeClr>
                </a:solidFill>
              </a:defRPr>
            </a:lvl5pPr>
            <a:lvl6pPr marL="1285811" indent="0">
              <a:buNone/>
              <a:defRPr sz="900">
                <a:solidFill>
                  <a:schemeClr val="tx1">
                    <a:tint val="75000"/>
                  </a:schemeClr>
                </a:solidFill>
              </a:defRPr>
            </a:lvl6pPr>
            <a:lvl7pPr marL="1542972" indent="0">
              <a:buNone/>
              <a:defRPr sz="900">
                <a:solidFill>
                  <a:schemeClr val="tx1">
                    <a:tint val="75000"/>
                  </a:schemeClr>
                </a:solidFill>
              </a:defRPr>
            </a:lvl7pPr>
            <a:lvl8pPr marL="1800135" indent="0">
              <a:buNone/>
              <a:defRPr sz="900">
                <a:solidFill>
                  <a:schemeClr val="tx1">
                    <a:tint val="75000"/>
                  </a:schemeClr>
                </a:solidFill>
              </a:defRPr>
            </a:lvl8pPr>
            <a:lvl9pPr marL="2057298" indent="0">
              <a:buNone/>
              <a:defRPr sz="9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A6508E-1A60-44F5-B17B-D8BC8D0F1D18}"/>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8CD309AB-C928-45A4-A6A3-C2985DF1D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8E9A4-C9FD-47E1-89EF-46BC191E6BC5}"/>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72150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F1D8909-BE00-4C82-AD0E-37E2BCE62E80}"/>
              </a:ext>
            </a:extLst>
          </p:cNvPr>
          <p:cNvGraphicFramePr>
            <a:graphicFrameLocks noChangeAspect="1"/>
          </p:cNvGraphicFramePr>
          <p:nvPr>
            <p:custDataLst>
              <p:tags r:id="rId1"/>
            </p:custDataLst>
            <p:extLst>
              <p:ext uri="{D42A27DB-BD31-4B8C-83A1-F6EECF244321}">
                <p14:modId xmlns:p14="http://schemas.microsoft.com/office/powerpoint/2010/main" val="132098558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BF1D8909-BE00-4C82-AD0E-37E2BCE62E8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6726C7-E2CB-4718-9AAA-4B8F82750606}"/>
              </a:ext>
            </a:extLst>
          </p:cNvPr>
          <p:cNvSpPr>
            <a:spLocks noGrp="1"/>
          </p:cNvSpPr>
          <p:nvPr>
            <p:ph type="title"/>
          </p:nvPr>
        </p:nvSpPr>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DC3E2CD6-8A0E-41FB-A7F7-BD6601FD7D76}"/>
              </a:ext>
            </a:extLst>
          </p:cNvPr>
          <p:cNvSpPr>
            <a:spLocks noGrp="1"/>
          </p:cNvSpPr>
          <p:nvPr>
            <p:ph sz="half" idx="1"/>
          </p:nvPr>
        </p:nvSpPr>
        <p:spPr>
          <a:xfrm>
            <a:off x="471488" y="3245556"/>
            <a:ext cx="2914650" cy="7735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FB5030-1EF9-43AE-A740-11730C7CCF37}"/>
              </a:ext>
            </a:extLst>
          </p:cNvPr>
          <p:cNvSpPr>
            <a:spLocks noGrp="1"/>
          </p:cNvSpPr>
          <p:nvPr>
            <p:ph sz="half" idx="2"/>
          </p:nvPr>
        </p:nvSpPr>
        <p:spPr>
          <a:xfrm>
            <a:off x="3471863" y="3245556"/>
            <a:ext cx="2914650" cy="7735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C4477-14B3-4C94-86C2-AE5B2553BC9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A4A138EE-CB32-4AC3-96F5-7D7CC812D7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95BA7-654C-44FC-BA29-C2C5C396B604}"/>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74727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2276356-DB55-42A8-B5A2-D723C1DD4D68}"/>
              </a:ext>
            </a:extLst>
          </p:cNvPr>
          <p:cNvGraphicFramePr>
            <a:graphicFrameLocks noChangeAspect="1"/>
          </p:cNvGraphicFramePr>
          <p:nvPr>
            <p:custDataLst>
              <p:tags r:id="rId1"/>
            </p:custDataLst>
            <p:extLst>
              <p:ext uri="{D42A27DB-BD31-4B8C-83A1-F6EECF244321}">
                <p14:modId xmlns:p14="http://schemas.microsoft.com/office/powerpoint/2010/main" val="1963997386"/>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11" name="Object 10" hidden="1">
                        <a:extLst>
                          <a:ext uri="{FF2B5EF4-FFF2-40B4-BE49-F238E27FC236}">
                            <a16:creationId xmlns:a16="http://schemas.microsoft.com/office/drawing/2014/main" id="{22276356-DB55-42A8-B5A2-D723C1DD4D68}"/>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C7BC32E-FB9B-465C-85F8-8FF685A70477}"/>
              </a:ext>
            </a:extLst>
          </p:cNvPr>
          <p:cNvSpPr>
            <a:spLocks noGrp="1"/>
          </p:cNvSpPr>
          <p:nvPr>
            <p:ph type="title"/>
          </p:nvPr>
        </p:nvSpPr>
        <p:spPr>
          <a:xfrm>
            <a:off x="472381" y="649112"/>
            <a:ext cx="5915025" cy="2356556"/>
          </a:xfrm>
        </p:spPr>
        <p:txBody>
          <a:bodyPr vert="horz"/>
          <a:lstStyle/>
          <a:p>
            <a:r>
              <a:rPr lang="en-US"/>
              <a:t>Click to edit Master title style</a:t>
            </a:r>
          </a:p>
        </p:txBody>
      </p:sp>
      <p:sp>
        <p:nvSpPr>
          <p:cNvPr id="3" name="Text Placeholder 2">
            <a:extLst>
              <a:ext uri="{FF2B5EF4-FFF2-40B4-BE49-F238E27FC236}">
                <a16:creationId xmlns:a16="http://schemas.microsoft.com/office/drawing/2014/main" id="{EE60F4C2-3DF2-4395-91C4-DFA7F6A86AA6}"/>
              </a:ext>
            </a:extLst>
          </p:cNvPr>
          <p:cNvSpPr>
            <a:spLocks noGrp="1"/>
          </p:cNvSpPr>
          <p:nvPr>
            <p:ph type="body" idx="1"/>
          </p:nvPr>
        </p:nvSpPr>
        <p:spPr>
          <a:xfrm>
            <a:off x="472382" y="2988734"/>
            <a:ext cx="2901255" cy="1464732"/>
          </a:xfrm>
        </p:spPr>
        <p:txBody>
          <a:bodyPr anchor="b"/>
          <a:lstStyle>
            <a:lvl1pPr marL="0" indent="0">
              <a:buNone/>
              <a:defRPr sz="1350" b="1"/>
            </a:lvl1pPr>
            <a:lvl2pPr marL="257163" indent="0">
              <a:buNone/>
              <a:defRPr sz="1125" b="1"/>
            </a:lvl2pPr>
            <a:lvl3pPr marL="514324" indent="0">
              <a:buNone/>
              <a:defRPr sz="1013" b="1"/>
            </a:lvl3pPr>
            <a:lvl4pPr marL="771487" indent="0">
              <a:buNone/>
              <a:defRPr sz="900" b="1"/>
            </a:lvl4pPr>
            <a:lvl5pPr marL="1028649" indent="0">
              <a:buNone/>
              <a:defRPr sz="900" b="1"/>
            </a:lvl5pPr>
            <a:lvl6pPr marL="1285811" indent="0">
              <a:buNone/>
              <a:defRPr sz="900" b="1"/>
            </a:lvl6pPr>
            <a:lvl7pPr marL="1542972" indent="0">
              <a:buNone/>
              <a:defRPr sz="900" b="1"/>
            </a:lvl7pPr>
            <a:lvl8pPr marL="1800135" indent="0">
              <a:buNone/>
              <a:defRPr sz="900" b="1"/>
            </a:lvl8pPr>
            <a:lvl9pPr marL="2057298" indent="0">
              <a:buNone/>
              <a:defRPr sz="9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A6FA4-E267-4598-B7BC-3333869FA96F}"/>
              </a:ext>
            </a:extLst>
          </p:cNvPr>
          <p:cNvSpPr>
            <a:spLocks noGrp="1"/>
          </p:cNvSpPr>
          <p:nvPr>
            <p:ph sz="half" idx="2"/>
          </p:nvPr>
        </p:nvSpPr>
        <p:spPr>
          <a:xfrm>
            <a:off x="472382"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E43F6-47DC-4B71-AD24-023435F8E27A}"/>
              </a:ext>
            </a:extLst>
          </p:cNvPr>
          <p:cNvSpPr>
            <a:spLocks noGrp="1"/>
          </p:cNvSpPr>
          <p:nvPr>
            <p:ph type="body" sz="quarter" idx="3"/>
          </p:nvPr>
        </p:nvSpPr>
        <p:spPr>
          <a:xfrm>
            <a:off x="3471864" y="2988734"/>
            <a:ext cx="2915543" cy="1464732"/>
          </a:xfrm>
        </p:spPr>
        <p:txBody>
          <a:bodyPr anchor="b"/>
          <a:lstStyle>
            <a:lvl1pPr marL="0" indent="0">
              <a:buNone/>
              <a:defRPr sz="1350" b="1"/>
            </a:lvl1pPr>
            <a:lvl2pPr marL="257163" indent="0">
              <a:buNone/>
              <a:defRPr sz="1125" b="1"/>
            </a:lvl2pPr>
            <a:lvl3pPr marL="514324" indent="0">
              <a:buNone/>
              <a:defRPr sz="1013" b="1"/>
            </a:lvl3pPr>
            <a:lvl4pPr marL="771487" indent="0">
              <a:buNone/>
              <a:defRPr sz="900" b="1"/>
            </a:lvl4pPr>
            <a:lvl5pPr marL="1028649" indent="0">
              <a:buNone/>
              <a:defRPr sz="900" b="1"/>
            </a:lvl5pPr>
            <a:lvl6pPr marL="1285811" indent="0">
              <a:buNone/>
              <a:defRPr sz="900" b="1"/>
            </a:lvl6pPr>
            <a:lvl7pPr marL="1542972" indent="0">
              <a:buNone/>
              <a:defRPr sz="900" b="1"/>
            </a:lvl7pPr>
            <a:lvl8pPr marL="1800135" indent="0">
              <a:buNone/>
              <a:defRPr sz="900" b="1"/>
            </a:lvl8pPr>
            <a:lvl9pPr marL="2057298" indent="0">
              <a:buNone/>
              <a:defRPr sz="9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F35F6-7F7C-4EF7-8071-6013FBD37D7C}"/>
              </a:ext>
            </a:extLst>
          </p:cNvPr>
          <p:cNvSpPr>
            <a:spLocks noGrp="1"/>
          </p:cNvSpPr>
          <p:nvPr>
            <p:ph sz="quarter" idx="4"/>
          </p:nvPr>
        </p:nvSpPr>
        <p:spPr>
          <a:xfrm>
            <a:off x="3471864"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BEF32-5FDC-4B58-B330-611611DEB234}"/>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8" name="Footer Placeholder 7">
            <a:extLst>
              <a:ext uri="{FF2B5EF4-FFF2-40B4-BE49-F238E27FC236}">
                <a16:creationId xmlns:a16="http://schemas.microsoft.com/office/drawing/2014/main" id="{17219FB1-5B7F-439B-A5CB-67157A324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41FD4-61FA-42A9-81B0-579AE002AABD}"/>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1037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oleObject" Target="../embeddings/oleObject1.bin"/><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DB6E614-B5A4-4D43-A4FE-982C4C82491A}"/>
              </a:ext>
            </a:extLst>
          </p:cNvPr>
          <p:cNvGraphicFramePr>
            <a:graphicFrameLocks noChangeAspect="1"/>
          </p:cNvGraphicFramePr>
          <p:nvPr>
            <p:custDataLst>
              <p:tags r:id="rId47"/>
            </p:custDataLst>
            <p:extLst>
              <p:ext uri="{D42A27DB-BD31-4B8C-83A1-F6EECF244321}">
                <p14:modId xmlns:p14="http://schemas.microsoft.com/office/powerpoint/2010/main" val="244088861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48" imgW="592" imgH="595" progId="TCLayout.ActiveDocument.1">
                  <p:embed/>
                </p:oleObj>
              </mc:Choice>
              <mc:Fallback>
                <p:oleObj name="think-cell Slide" r:id="rId48" imgW="592" imgH="595" progId="TCLayout.ActiveDocument.1">
                  <p:embed/>
                  <p:pic>
                    <p:nvPicPr>
                      <p:cNvPr id="8" name="Object 7" hidden="1">
                        <a:extLst>
                          <a:ext uri="{FF2B5EF4-FFF2-40B4-BE49-F238E27FC236}">
                            <a16:creationId xmlns:a16="http://schemas.microsoft.com/office/drawing/2014/main" id="{CDB6E614-B5A4-4D43-A4FE-982C4C82491A}"/>
                          </a:ext>
                        </a:extLst>
                      </p:cNvPr>
                      <p:cNvPicPr/>
                      <p:nvPr/>
                    </p:nvPicPr>
                    <p:blipFill>
                      <a:blip r:embed="rId49"/>
                      <a:stretch>
                        <a:fillRect/>
                      </a:stretch>
                    </p:blipFill>
                    <p:spPr>
                      <a:xfrm>
                        <a:off x="895" y="2827"/>
                        <a:ext cx="893" cy="2823"/>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D0A6BA6-43FC-41F0-A736-189FFDD01298}"/>
              </a:ext>
            </a:extLst>
          </p:cNvPr>
          <p:cNvSpPr>
            <a:spLocks noGrp="1"/>
          </p:cNvSpPr>
          <p:nvPr>
            <p:ph type="title"/>
          </p:nvPr>
        </p:nvSpPr>
        <p:spPr>
          <a:xfrm>
            <a:off x="471488" y="649112"/>
            <a:ext cx="5915025" cy="23565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8EC337-396B-446E-885A-09F3CFD2A9BA}"/>
              </a:ext>
            </a:extLst>
          </p:cNvPr>
          <p:cNvSpPr>
            <a:spLocks noGrp="1"/>
          </p:cNvSpPr>
          <p:nvPr>
            <p:ph type="body" idx="1"/>
          </p:nvPr>
        </p:nvSpPr>
        <p:spPr>
          <a:xfrm>
            <a:off x="471488" y="3245556"/>
            <a:ext cx="5915025" cy="7735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654CD-F122-4618-A88A-B2ADE015D0A8}"/>
              </a:ext>
            </a:extLst>
          </p:cNvPr>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675">
                <a:solidFill>
                  <a:schemeClr val="tx1">
                    <a:tint val="75000"/>
                  </a:schemeClr>
                </a:solidFill>
              </a:defRPr>
            </a:lvl1p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498D8DEF-C010-478D-9372-A22BCA73E659}"/>
              </a:ext>
            </a:extLst>
          </p:cNvPr>
          <p:cNvSpPr>
            <a:spLocks noGrp="1"/>
          </p:cNvSpPr>
          <p:nvPr>
            <p:ph type="ftr" sz="quarter" idx="3"/>
          </p:nvPr>
        </p:nvSpPr>
        <p:spPr>
          <a:xfrm>
            <a:off x="2271713" y="11300182"/>
            <a:ext cx="2314575" cy="649111"/>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14A8E-14B0-4591-90BA-AA4AA2A2E296}"/>
              </a:ext>
            </a:extLst>
          </p:cNvPr>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675">
                <a:solidFill>
                  <a:schemeClr val="tx1">
                    <a:tint val="75000"/>
                  </a:schemeClr>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510025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xStyles>
    <p:titleStyle>
      <a:lvl1pPr algn="l" defTabSz="514324"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24" rtl="0" eaLnBrk="1" latinLnBrk="0" hangingPunct="1">
        <a:defRPr sz="1013" kern="1200">
          <a:solidFill>
            <a:schemeClr val="tx1"/>
          </a:solidFill>
          <a:latin typeface="+mn-lt"/>
          <a:ea typeface="+mn-ea"/>
          <a:cs typeface="+mn-cs"/>
        </a:defRPr>
      </a:lvl1pPr>
      <a:lvl2pPr marL="257163" algn="l" defTabSz="514324" rtl="0" eaLnBrk="1" latinLnBrk="0" hangingPunct="1">
        <a:defRPr sz="1013" kern="1200">
          <a:solidFill>
            <a:schemeClr val="tx1"/>
          </a:solidFill>
          <a:latin typeface="+mn-lt"/>
          <a:ea typeface="+mn-ea"/>
          <a:cs typeface="+mn-cs"/>
        </a:defRPr>
      </a:lvl2pPr>
      <a:lvl3pPr marL="514324" algn="l" defTabSz="514324" rtl="0" eaLnBrk="1" latinLnBrk="0" hangingPunct="1">
        <a:defRPr sz="1013" kern="1200">
          <a:solidFill>
            <a:schemeClr val="tx1"/>
          </a:solidFill>
          <a:latin typeface="+mn-lt"/>
          <a:ea typeface="+mn-ea"/>
          <a:cs typeface="+mn-cs"/>
        </a:defRPr>
      </a:lvl3pPr>
      <a:lvl4pPr marL="771487" algn="l" defTabSz="514324" rtl="0" eaLnBrk="1" latinLnBrk="0" hangingPunct="1">
        <a:defRPr sz="1013" kern="1200">
          <a:solidFill>
            <a:schemeClr val="tx1"/>
          </a:solidFill>
          <a:latin typeface="+mn-lt"/>
          <a:ea typeface="+mn-ea"/>
          <a:cs typeface="+mn-cs"/>
        </a:defRPr>
      </a:lvl4pPr>
      <a:lvl5pPr marL="1028649" algn="l" defTabSz="514324" rtl="0" eaLnBrk="1" latinLnBrk="0" hangingPunct="1">
        <a:defRPr sz="1013" kern="1200">
          <a:solidFill>
            <a:schemeClr val="tx1"/>
          </a:solidFill>
          <a:latin typeface="+mn-lt"/>
          <a:ea typeface="+mn-ea"/>
          <a:cs typeface="+mn-cs"/>
        </a:defRPr>
      </a:lvl5pPr>
      <a:lvl6pPr marL="1285811" algn="l" defTabSz="514324" rtl="0" eaLnBrk="1" latinLnBrk="0" hangingPunct="1">
        <a:defRPr sz="1013" kern="1200">
          <a:solidFill>
            <a:schemeClr val="tx1"/>
          </a:solidFill>
          <a:latin typeface="+mn-lt"/>
          <a:ea typeface="+mn-ea"/>
          <a:cs typeface="+mn-cs"/>
        </a:defRPr>
      </a:lvl6pPr>
      <a:lvl7pPr marL="1542972" algn="l" defTabSz="514324" rtl="0" eaLnBrk="1" latinLnBrk="0" hangingPunct="1">
        <a:defRPr sz="1013" kern="1200">
          <a:solidFill>
            <a:schemeClr val="tx1"/>
          </a:solidFill>
          <a:latin typeface="+mn-lt"/>
          <a:ea typeface="+mn-ea"/>
          <a:cs typeface="+mn-cs"/>
        </a:defRPr>
      </a:lvl7pPr>
      <a:lvl8pPr marL="1800135" algn="l" defTabSz="514324" rtl="0" eaLnBrk="1" latinLnBrk="0" hangingPunct="1">
        <a:defRPr sz="1013" kern="1200">
          <a:solidFill>
            <a:schemeClr val="tx1"/>
          </a:solidFill>
          <a:latin typeface="+mn-lt"/>
          <a:ea typeface="+mn-ea"/>
          <a:cs typeface="+mn-cs"/>
        </a:defRPr>
      </a:lvl8pPr>
      <a:lvl9pPr marL="2057298" algn="l" defTabSz="514324"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54.xml"/><Relationship Id="rId13" Type="http://schemas.openxmlformats.org/officeDocument/2006/relationships/tags" Target="../tags/tag59.xml"/><Relationship Id="rId18" Type="http://schemas.openxmlformats.org/officeDocument/2006/relationships/tags" Target="../tags/tag64.xml"/><Relationship Id="rId26" Type="http://schemas.openxmlformats.org/officeDocument/2006/relationships/tags" Target="../tags/tag72.xml"/><Relationship Id="rId39" Type="http://schemas.openxmlformats.org/officeDocument/2006/relationships/image" Target="../media/image344.svg"/><Relationship Id="rId3" Type="http://schemas.openxmlformats.org/officeDocument/2006/relationships/tags" Target="../tags/tag49.xml"/><Relationship Id="rId21" Type="http://schemas.openxmlformats.org/officeDocument/2006/relationships/tags" Target="../tags/tag67.xml"/><Relationship Id="rId34" Type="http://schemas.openxmlformats.org/officeDocument/2006/relationships/chart" Target="../charts/chart1.xml"/><Relationship Id="rId42" Type="http://schemas.openxmlformats.org/officeDocument/2006/relationships/image" Target="../media/image347.png"/><Relationship Id="rId47" Type="http://schemas.openxmlformats.org/officeDocument/2006/relationships/image" Target="../media/image352.svg"/><Relationship Id="rId7" Type="http://schemas.openxmlformats.org/officeDocument/2006/relationships/tags" Target="../tags/tag53.xml"/><Relationship Id="rId12" Type="http://schemas.openxmlformats.org/officeDocument/2006/relationships/tags" Target="../tags/tag58.xml"/><Relationship Id="rId17" Type="http://schemas.openxmlformats.org/officeDocument/2006/relationships/tags" Target="../tags/tag63.xml"/><Relationship Id="rId25" Type="http://schemas.openxmlformats.org/officeDocument/2006/relationships/tags" Target="../tags/tag71.xml"/><Relationship Id="rId33" Type="http://schemas.openxmlformats.org/officeDocument/2006/relationships/image" Target="../media/image341.jpeg"/><Relationship Id="rId38" Type="http://schemas.openxmlformats.org/officeDocument/2006/relationships/image" Target="../media/image343.png"/><Relationship Id="rId46" Type="http://schemas.openxmlformats.org/officeDocument/2006/relationships/image" Target="../media/image351.png"/><Relationship Id="rId2" Type="http://schemas.openxmlformats.org/officeDocument/2006/relationships/tags" Target="../tags/tag48.xml"/><Relationship Id="rId16" Type="http://schemas.openxmlformats.org/officeDocument/2006/relationships/tags" Target="../tags/tag62.xml"/><Relationship Id="rId20" Type="http://schemas.openxmlformats.org/officeDocument/2006/relationships/tags" Target="../tags/tag66.xml"/><Relationship Id="rId29" Type="http://schemas.openxmlformats.org/officeDocument/2006/relationships/slideLayout" Target="../slideLayouts/slideLayout10.xml"/><Relationship Id="rId41" Type="http://schemas.openxmlformats.org/officeDocument/2006/relationships/image" Target="../media/image346.svg"/><Relationship Id="rId1" Type="http://schemas.openxmlformats.org/officeDocument/2006/relationships/tags" Target="../tags/tag47.xml"/><Relationship Id="rId6" Type="http://schemas.openxmlformats.org/officeDocument/2006/relationships/tags" Target="../tags/tag52.xml"/><Relationship Id="rId11" Type="http://schemas.openxmlformats.org/officeDocument/2006/relationships/tags" Target="../tags/tag57.xml"/><Relationship Id="rId24" Type="http://schemas.openxmlformats.org/officeDocument/2006/relationships/tags" Target="../tags/tag70.xml"/><Relationship Id="rId32" Type="http://schemas.openxmlformats.org/officeDocument/2006/relationships/image" Target="../media/image340.emf"/><Relationship Id="rId37" Type="http://schemas.openxmlformats.org/officeDocument/2006/relationships/chart" Target="../charts/chart2.xml"/><Relationship Id="rId40" Type="http://schemas.openxmlformats.org/officeDocument/2006/relationships/image" Target="../media/image345.png"/><Relationship Id="rId45" Type="http://schemas.openxmlformats.org/officeDocument/2006/relationships/image" Target="../media/image350.svg"/><Relationship Id="rId5" Type="http://schemas.openxmlformats.org/officeDocument/2006/relationships/tags" Target="../tags/tag51.xml"/><Relationship Id="rId15" Type="http://schemas.openxmlformats.org/officeDocument/2006/relationships/tags" Target="../tags/tag61.xml"/><Relationship Id="rId23" Type="http://schemas.openxmlformats.org/officeDocument/2006/relationships/tags" Target="../tags/tag69.xml"/><Relationship Id="rId28" Type="http://schemas.openxmlformats.org/officeDocument/2006/relationships/tags" Target="../tags/tag74.xml"/><Relationship Id="rId36" Type="http://schemas.openxmlformats.org/officeDocument/2006/relationships/hyperlink" Target="https://www.theigc.org/sites/default/files/2024-01/Why%20do%20SMEs%20matter%20January%202024.pdf" TargetMode="External"/><Relationship Id="rId10" Type="http://schemas.openxmlformats.org/officeDocument/2006/relationships/tags" Target="../tags/tag56.xml"/><Relationship Id="rId19" Type="http://schemas.openxmlformats.org/officeDocument/2006/relationships/tags" Target="../tags/tag65.xml"/><Relationship Id="rId31" Type="http://schemas.openxmlformats.org/officeDocument/2006/relationships/oleObject" Target="../embeddings/oleObject40.bin"/><Relationship Id="rId44" Type="http://schemas.openxmlformats.org/officeDocument/2006/relationships/image" Target="../media/image349.png"/><Relationship Id="rId4" Type="http://schemas.openxmlformats.org/officeDocument/2006/relationships/tags" Target="../tags/tag50.xml"/><Relationship Id="rId9" Type="http://schemas.openxmlformats.org/officeDocument/2006/relationships/tags" Target="../tags/tag55.xml"/><Relationship Id="rId14" Type="http://schemas.openxmlformats.org/officeDocument/2006/relationships/tags" Target="../tags/tag60.xml"/><Relationship Id="rId22" Type="http://schemas.openxmlformats.org/officeDocument/2006/relationships/tags" Target="../tags/tag68.xml"/><Relationship Id="rId27" Type="http://schemas.openxmlformats.org/officeDocument/2006/relationships/tags" Target="../tags/tag73.xml"/><Relationship Id="rId30" Type="http://schemas.openxmlformats.org/officeDocument/2006/relationships/notesSlide" Target="../notesSlides/notesSlide1.xml"/><Relationship Id="rId35" Type="http://schemas.openxmlformats.org/officeDocument/2006/relationships/image" Target="../media/image342.png"/><Relationship Id="rId43" Type="http://schemas.openxmlformats.org/officeDocument/2006/relationships/image" Target="../media/image348.svg"/></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16494A8-BFF6-04E5-A4A2-020B8041E3D9}"/>
              </a:ext>
            </a:extLst>
          </p:cNvPr>
          <p:cNvGraphicFramePr>
            <a:graphicFrameLocks noChangeAspect="1"/>
          </p:cNvGraphicFramePr>
          <p:nvPr>
            <p:custDataLst>
              <p:tags r:id="rId1"/>
            </p:custDataLst>
            <p:extLst>
              <p:ext uri="{D42A27DB-BD31-4B8C-83A1-F6EECF244321}">
                <p14:modId xmlns:p14="http://schemas.microsoft.com/office/powerpoint/2010/main" val="4207337749"/>
              </p:ext>
            </p:ext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31" imgW="349" imgH="350" progId="TCLayout.ActiveDocument.1">
                  <p:embed/>
                </p:oleObj>
              </mc:Choice>
              <mc:Fallback>
                <p:oleObj name="think-cell Slide" r:id="rId31" imgW="349" imgH="350" progId="TCLayout.ActiveDocument.1">
                  <p:embed/>
                  <p:pic>
                    <p:nvPicPr>
                      <p:cNvPr id="10" name="think-cell data - do not delete" hidden="1">
                        <a:extLst>
                          <a:ext uri="{FF2B5EF4-FFF2-40B4-BE49-F238E27FC236}">
                            <a16:creationId xmlns:a16="http://schemas.microsoft.com/office/drawing/2014/main" id="{816494A8-BFF6-04E5-A4A2-020B8041E3D9}"/>
                          </a:ext>
                        </a:extLst>
                      </p:cNvPr>
                      <p:cNvPicPr/>
                      <p:nvPr/>
                    </p:nvPicPr>
                    <p:blipFill>
                      <a:blip r:embed="rId32"/>
                      <a:stretch>
                        <a:fillRect/>
                      </a:stretch>
                    </p:blipFill>
                    <p:spPr>
                      <a:xfrm>
                        <a:off x="893" y="4168081"/>
                        <a:ext cx="893" cy="893"/>
                      </a:xfrm>
                      <a:prstGeom prst="rect">
                        <a:avLst/>
                      </a:prstGeom>
                    </p:spPr>
                  </p:pic>
                </p:oleObj>
              </mc:Fallback>
            </mc:AlternateContent>
          </a:graphicData>
        </a:graphic>
      </p:graphicFrame>
      <p:pic>
        <p:nvPicPr>
          <p:cNvPr id="3" name="Picture 6">
            <a:extLst>
              <a:ext uri="{FF2B5EF4-FFF2-40B4-BE49-F238E27FC236}">
                <a16:creationId xmlns:a16="http://schemas.microsoft.com/office/drawing/2014/main" id="{B6367D6E-5D8E-B5DF-5190-D7871D935167}"/>
              </a:ext>
            </a:extLst>
          </p:cNvPr>
          <p:cNvPicPr>
            <a:picLocks noChangeAspect="1"/>
          </p:cNvPicPr>
          <p:nvPr/>
        </p:nvPicPr>
        <p:blipFill rotWithShape="1">
          <a:blip r:embed="rId33"/>
          <a:srcRect l="-128" t="31398" r="9224" b="54839"/>
          <a:stretch>
            <a:fillRect/>
          </a:stretch>
        </p:blipFill>
        <p:spPr>
          <a:xfrm>
            <a:off x="-19878" y="-35939"/>
            <a:ext cx="6877878" cy="1463103"/>
          </a:xfrm>
          <a:prstGeom prst="rect">
            <a:avLst/>
          </a:prstGeom>
        </p:spPr>
      </p:pic>
      <p:sp>
        <p:nvSpPr>
          <p:cNvPr id="9" name="Rectangle 7">
            <a:extLst>
              <a:ext uri="{FF2B5EF4-FFF2-40B4-BE49-F238E27FC236}">
                <a16:creationId xmlns:a16="http://schemas.microsoft.com/office/drawing/2014/main" id="{D1A9E8B4-D552-7976-3F48-1646D99B27E5}"/>
              </a:ext>
            </a:extLst>
          </p:cNvPr>
          <p:cNvSpPr/>
          <p:nvPr/>
        </p:nvSpPr>
        <p:spPr>
          <a:xfrm>
            <a:off x="0" y="-54947"/>
            <a:ext cx="6883400" cy="1474172"/>
          </a:xfrm>
          <a:prstGeom prst="rect">
            <a:avLst/>
          </a:prstGeom>
          <a:solidFill>
            <a:schemeClr val="tx1">
              <a:lumMod val="85000"/>
              <a:lumOff val="15000"/>
              <a:alpha val="30739"/>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783"/>
            <a:endParaRPr lang="en-US" sz="1350" dirty="0">
              <a:solidFill>
                <a:prstClr val="white"/>
              </a:solidFill>
              <a:latin typeface="Lato"/>
            </a:endParaRPr>
          </a:p>
        </p:txBody>
      </p:sp>
      <p:sp>
        <p:nvSpPr>
          <p:cNvPr id="314" name="Rectangle 313">
            <a:extLst>
              <a:ext uri="{FF2B5EF4-FFF2-40B4-BE49-F238E27FC236}">
                <a16:creationId xmlns:a16="http://schemas.microsoft.com/office/drawing/2014/main" id="{541188E4-C5D3-2E7B-B10A-78DFA7D32DF0}"/>
              </a:ext>
            </a:extLst>
          </p:cNvPr>
          <p:cNvSpPr/>
          <p:nvPr/>
        </p:nvSpPr>
        <p:spPr>
          <a:xfrm>
            <a:off x="245500" y="178998"/>
            <a:ext cx="6258932" cy="117514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400" b="1" dirty="0">
                <a:solidFill>
                  <a:schemeClr val="bg1"/>
                </a:solidFill>
                <a:latin typeface="Poppins Bold" panose="020B0604020202020204" charset="0"/>
                <a:ea typeface="Lato" panose="020F0502020204030203" pitchFamily="34" charset="0"/>
                <a:cs typeface="Poppins Bold" panose="020B0604020202020204" charset="0"/>
              </a:rPr>
              <a:t>Why SME banking matters?</a:t>
            </a:r>
          </a:p>
        </p:txBody>
      </p:sp>
      <p:grpSp>
        <p:nvGrpSpPr>
          <p:cNvPr id="5" name="Group 4">
            <a:extLst>
              <a:ext uri="{FF2B5EF4-FFF2-40B4-BE49-F238E27FC236}">
                <a16:creationId xmlns:a16="http://schemas.microsoft.com/office/drawing/2014/main" id="{F20CBF2D-5D89-DC84-D0CC-7EE17A8752E2}"/>
              </a:ext>
            </a:extLst>
          </p:cNvPr>
          <p:cNvGrpSpPr/>
          <p:nvPr/>
        </p:nvGrpSpPr>
        <p:grpSpPr>
          <a:xfrm>
            <a:off x="-8054" y="4097759"/>
            <a:ext cx="6858000" cy="631386"/>
            <a:chOff x="0" y="2470261"/>
            <a:chExt cx="6858000" cy="908010"/>
          </a:xfrm>
        </p:grpSpPr>
        <p:sp>
          <p:nvSpPr>
            <p:cNvPr id="319" name="Rechteck 13">
              <a:extLst>
                <a:ext uri="{FF2B5EF4-FFF2-40B4-BE49-F238E27FC236}">
                  <a16:creationId xmlns:a16="http://schemas.microsoft.com/office/drawing/2014/main" id="{5DB366FF-5795-15FF-457C-AB08F6B5BF00}"/>
                </a:ext>
              </a:extLst>
            </p:cNvPr>
            <p:cNvSpPr>
              <a:spLocks/>
            </p:cNvSpPr>
            <p:nvPr/>
          </p:nvSpPr>
          <p:spPr>
            <a:xfrm>
              <a:off x="0" y="2470261"/>
              <a:ext cx="6858000" cy="90801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dirty="0">
                <a:solidFill>
                  <a:srgbClr val="525359"/>
                </a:solidFill>
              </a:endParaRPr>
            </a:p>
          </p:txBody>
        </p:sp>
        <p:sp>
          <p:nvSpPr>
            <p:cNvPr id="316" name="Text Placeholder 2">
              <a:extLst>
                <a:ext uri="{FF2B5EF4-FFF2-40B4-BE49-F238E27FC236}">
                  <a16:creationId xmlns:a16="http://schemas.microsoft.com/office/drawing/2014/main" id="{D514CB69-FFFC-BE7F-B337-4A6C3EAA7A7F}"/>
                </a:ext>
              </a:extLst>
            </p:cNvPr>
            <p:cNvSpPr txBox="1">
              <a:spLocks/>
            </p:cNvSpPr>
            <p:nvPr/>
          </p:nvSpPr>
          <p:spPr>
            <a:xfrm>
              <a:off x="281246" y="2526484"/>
              <a:ext cx="6295508" cy="795563"/>
            </a:xfrm>
            <a:prstGeom prst="rect">
              <a:avLst/>
            </a:prstGeom>
          </p:spPr>
          <p:txBody>
            <a:bodyPr>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defTabSz="685783">
                <a:lnSpc>
                  <a:spcPct val="100000"/>
                </a:lnSpc>
                <a:spcBef>
                  <a:spcPts val="0"/>
                </a:spcBef>
                <a:buNone/>
                <a:defRPr/>
              </a:pPr>
              <a:r>
                <a:rPr lang="en-US" sz="1600" b="1" dirty="0"/>
                <a:t>Funder support has been focused on financial instruments and broader advisory, while technical assistance is overlooked</a:t>
              </a:r>
            </a:p>
          </p:txBody>
        </p:sp>
      </p:grpSp>
      <p:grpSp>
        <p:nvGrpSpPr>
          <p:cNvPr id="2" name="Group 1">
            <a:extLst>
              <a:ext uri="{FF2B5EF4-FFF2-40B4-BE49-F238E27FC236}">
                <a16:creationId xmlns:a16="http://schemas.microsoft.com/office/drawing/2014/main" id="{3DF4047E-EEBE-0A0C-5092-F8645123A7C2}"/>
              </a:ext>
            </a:extLst>
          </p:cNvPr>
          <p:cNvGrpSpPr/>
          <p:nvPr/>
        </p:nvGrpSpPr>
        <p:grpSpPr>
          <a:xfrm>
            <a:off x="0" y="7100867"/>
            <a:ext cx="6858000" cy="661779"/>
            <a:chOff x="0" y="7374456"/>
            <a:chExt cx="6858000" cy="661779"/>
          </a:xfrm>
        </p:grpSpPr>
        <p:sp>
          <p:nvSpPr>
            <p:cNvPr id="323" name="Rechteck 13">
              <a:extLst>
                <a:ext uri="{FF2B5EF4-FFF2-40B4-BE49-F238E27FC236}">
                  <a16:creationId xmlns:a16="http://schemas.microsoft.com/office/drawing/2014/main" id="{C649992A-32E0-C9A8-FF46-8F0BA4890B17}"/>
                </a:ext>
              </a:extLst>
            </p:cNvPr>
            <p:cNvSpPr>
              <a:spLocks/>
            </p:cNvSpPr>
            <p:nvPr/>
          </p:nvSpPr>
          <p:spPr>
            <a:xfrm>
              <a:off x="0" y="7374456"/>
              <a:ext cx="6858000" cy="6617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4" name="Text Placeholder 2">
              <a:extLst>
                <a:ext uri="{FF2B5EF4-FFF2-40B4-BE49-F238E27FC236}">
                  <a16:creationId xmlns:a16="http://schemas.microsoft.com/office/drawing/2014/main" id="{4A65F9F6-A296-8977-9ED5-EA4113084E9F}"/>
                </a:ext>
              </a:extLst>
            </p:cNvPr>
            <p:cNvSpPr txBox="1">
              <a:spLocks/>
            </p:cNvSpPr>
            <p:nvPr/>
          </p:nvSpPr>
          <p:spPr>
            <a:xfrm>
              <a:off x="281246" y="7475893"/>
              <a:ext cx="6295508" cy="458904"/>
            </a:xfrm>
            <a:prstGeom prst="rect">
              <a:avLst/>
            </a:prstGeom>
          </p:spPr>
          <p:txBody>
            <a:bodyPr anchor="ctr">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defTabSz="685783">
                <a:lnSpc>
                  <a:spcPct val="100000"/>
                </a:lnSpc>
                <a:spcBef>
                  <a:spcPts val="0"/>
                </a:spcBef>
                <a:buNone/>
                <a:defRPr/>
              </a:pPr>
              <a:r>
                <a:rPr lang="en-US" sz="1600" b="1" dirty="0"/>
                <a:t>When banks are supported to develop SME value propositions aligned to market needs, the scale of impact is exponential</a:t>
              </a:r>
            </a:p>
          </p:txBody>
        </p:sp>
      </p:grpSp>
      <p:grpSp>
        <p:nvGrpSpPr>
          <p:cNvPr id="6" name="Group 5">
            <a:extLst>
              <a:ext uri="{FF2B5EF4-FFF2-40B4-BE49-F238E27FC236}">
                <a16:creationId xmlns:a16="http://schemas.microsoft.com/office/drawing/2014/main" id="{CE3AB7DE-469A-0CC6-045F-574C3CBA4E08}"/>
              </a:ext>
            </a:extLst>
          </p:cNvPr>
          <p:cNvGrpSpPr/>
          <p:nvPr/>
        </p:nvGrpSpPr>
        <p:grpSpPr>
          <a:xfrm>
            <a:off x="0" y="1434473"/>
            <a:ext cx="6858000" cy="661779"/>
            <a:chOff x="0" y="2384054"/>
            <a:chExt cx="6858000" cy="661779"/>
          </a:xfrm>
        </p:grpSpPr>
        <p:sp>
          <p:nvSpPr>
            <p:cNvPr id="7" name="Rechteck 13">
              <a:extLst>
                <a:ext uri="{FF2B5EF4-FFF2-40B4-BE49-F238E27FC236}">
                  <a16:creationId xmlns:a16="http://schemas.microsoft.com/office/drawing/2014/main" id="{B1C3D2FC-C677-BAF7-DF8A-025C6B9C13C8}"/>
                </a:ext>
              </a:extLst>
            </p:cNvPr>
            <p:cNvSpPr>
              <a:spLocks/>
            </p:cNvSpPr>
            <p:nvPr/>
          </p:nvSpPr>
          <p:spPr>
            <a:xfrm>
              <a:off x="0" y="2384054"/>
              <a:ext cx="6858000" cy="6617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8" name="Text Placeholder 2">
              <a:extLst>
                <a:ext uri="{FF2B5EF4-FFF2-40B4-BE49-F238E27FC236}">
                  <a16:creationId xmlns:a16="http://schemas.microsoft.com/office/drawing/2014/main" id="{F68C4A6A-C58D-31E9-F4FA-765EA06BE53A}"/>
                </a:ext>
              </a:extLst>
            </p:cNvPr>
            <p:cNvSpPr txBox="1">
              <a:spLocks/>
            </p:cNvSpPr>
            <p:nvPr/>
          </p:nvSpPr>
          <p:spPr>
            <a:xfrm>
              <a:off x="281246" y="2433891"/>
              <a:ext cx="6295508" cy="562104"/>
            </a:xfrm>
            <a:prstGeom prst="rect">
              <a:avLst/>
            </a:prstGeom>
          </p:spPr>
          <p:txBody>
            <a:bodyPr>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defTabSz="685783">
                <a:lnSpc>
                  <a:spcPct val="100000"/>
                </a:lnSpc>
                <a:spcBef>
                  <a:spcPts val="0"/>
                </a:spcBef>
                <a:buNone/>
                <a:defRPr/>
              </a:pPr>
              <a:r>
                <a:rPr lang="en-US" sz="1600" b="1" dirty="0"/>
                <a:t>SMEs are the backbone of emerging economies, yet remain trapped in the missing middle due to a $5.7 trillion financing gap</a:t>
              </a:r>
            </a:p>
          </p:txBody>
        </p:sp>
      </p:grpSp>
      <p:cxnSp>
        <p:nvCxnSpPr>
          <p:cNvPr id="61" name="Straight Connector 60">
            <a:extLst>
              <a:ext uri="{FF2B5EF4-FFF2-40B4-BE49-F238E27FC236}">
                <a16:creationId xmlns:a16="http://schemas.microsoft.com/office/drawing/2014/main" id="{F9F9BED8-882C-8434-C243-099C70FD7DAD}"/>
              </a:ext>
            </a:extLst>
          </p:cNvPr>
          <p:cNvCxnSpPr>
            <a:cxnSpLocks/>
          </p:cNvCxnSpPr>
          <p:nvPr>
            <p:custDataLst>
              <p:tags r:id="rId2"/>
            </p:custDataLst>
          </p:nvPr>
        </p:nvCxnSpPr>
        <p:spPr bwMode="auto">
          <a:xfrm flipV="1">
            <a:off x="1360488" y="5329238"/>
            <a:ext cx="509588" cy="4763"/>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62" name="Straight Connector 61">
            <a:extLst>
              <a:ext uri="{FF2B5EF4-FFF2-40B4-BE49-F238E27FC236}">
                <a16:creationId xmlns:a16="http://schemas.microsoft.com/office/drawing/2014/main" id="{9AE8D85A-79F3-8249-0718-7FAF37921E18}"/>
              </a:ext>
            </a:extLst>
          </p:cNvPr>
          <p:cNvCxnSpPr>
            <a:cxnSpLocks/>
          </p:cNvCxnSpPr>
          <p:nvPr>
            <p:custDataLst>
              <p:tags r:id="rId3"/>
            </p:custDataLst>
          </p:nvPr>
        </p:nvCxnSpPr>
        <p:spPr bwMode="auto">
          <a:xfrm flipV="1">
            <a:off x="1360488" y="5351463"/>
            <a:ext cx="509588" cy="3175"/>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373" name="Chart 372">
            <a:extLst>
              <a:ext uri="{FF2B5EF4-FFF2-40B4-BE49-F238E27FC236}">
                <a16:creationId xmlns:a16="http://schemas.microsoft.com/office/drawing/2014/main" id="{2B0B5153-1371-A00B-2577-812428BB6A05}"/>
              </a:ext>
            </a:extLst>
          </p:cNvPr>
          <p:cNvGraphicFramePr/>
          <p:nvPr>
            <p:custDataLst>
              <p:tags r:id="rId4"/>
            </p:custDataLst>
            <p:extLst>
              <p:ext uri="{D42A27DB-BD31-4B8C-83A1-F6EECF244321}">
                <p14:modId xmlns:p14="http://schemas.microsoft.com/office/powerpoint/2010/main" val="2482519942"/>
              </p:ext>
            </p:extLst>
          </p:nvPr>
        </p:nvGraphicFramePr>
        <p:xfrm>
          <a:off x="385763" y="5103813"/>
          <a:ext cx="2460625" cy="1847850"/>
        </p:xfrm>
        <a:graphic>
          <a:graphicData uri="http://schemas.openxmlformats.org/drawingml/2006/chart">
            <c:chart xmlns:c="http://schemas.openxmlformats.org/drawingml/2006/chart" xmlns:r="http://schemas.openxmlformats.org/officeDocument/2006/relationships" r:id="rId34"/>
          </a:graphicData>
        </a:graphic>
      </p:graphicFrame>
      <p:sp>
        <p:nvSpPr>
          <p:cNvPr id="256" name="Text Placeholder 2">
            <a:extLst>
              <a:ext uri="{FF2B5EF4-FFF2-40B4-BE49-F238E27FC236}">
                <a16:creationId xmlns:a16="http://schemas.microsoft.com/office/drawing/2014/main" id="{1F4858BD-5B61-58D8-E174-252DC1C457DA}"/>
              </a:ext>
            </a:extLst>
          </p:cNvPr>
          <p:cNvSpPr>
            <a:spLocks noGrp="1"/>
          </p:cNvSpPr>
          <p:nvPr>
            <p:custDataLst>
              <p:tags r:id="rId5"/>
            </p:custDataLst>
          </p:nvPr>
        </p:nvSpPr>
        <p:spPr bwMode="gray">
          <a:xfrm>
            <a:off x="936625" y="5275263"/>
            <a:ext cx="209550" cy="136525"/>
          </a:xfrm>
          <a:prstGeom prst="rect">
            <a:avLst/>
          </a:prstGeom>
          <a:solidFill>
            <a:schemeClr val="accent2"/>
          </a:solidFill>
          <a:ln>
            <a:noFill/>
          </a:ln>
          <a:effectLst/>
        </p:spPr>
        <p:txBody>
          <a:bodyPr vert="horz" wrap="none" lIns="17463" tIns="0" rIns="17463"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C6F5D66E-C6EF-40B4-84A5-9029C3BE4845}" type="datetime'''''''''1''''''%'''''''''''''''''''''''''''">
              <a:rPr lang="en-US" altLang="en-US" sz="1000" smtClean="0">
                <a:effectLst/>
              </a:rPr>
              <a:pPr/>
              <a:t>1%</a:t>
            </a:fld>
            <a:endParaRPr lang="en-US" sz="1000" dirty="0"/>
          </a:p>
        </p:txBody>
      </p:sp>
      <p:sp>
        <p:nvSpPr>
          <p:cNvPr id="257" name="Text Placeholder 2">
            <a:extLst>
              <a:ext uri="{FF2B5EF4-FFF2-40B4-BE49-F238E27FC236}">
                <a16:creationId xmlns:a16="http://schemas.microsoft.com/office/drawing/2014/main" id="{FDC8D3B3-BD8E-171B-4CE9-24E995C983BA}"/>
              </a:ext>
            </a:extLst>
          </p:cNvPr>
          <p:cNvSpPr>
            <a:spLocks noGrp="1"/>
          </p:cNvSpPr>
          <p:nvPr>
            <p:custDataLst>
              <p:tags r:id="rId6"/>
            </p:custDataLst>
          </p:nvPr>
        </p:nvSpPr>
        <p:spPr bwMode="auto">
          <a:xfrm>
            <a:off x="639763" y="6769100"/>
            <a:ext cx="8048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954597F7-5D9D-4D33-B899-24333750A5F1}" type="datetime'''% of'''' ac''''''''''ti''v''i''ti''''''''''''''es'''''''">
              <a:rPr lang="en-US" altLang="en-US" sz="1000" b="1" smtClean="0"/>
              <a:pPr/>
              <a:t>% of activities</a:t>
            </a:fld>
            <a:endParaRPr lang="en-US" sz="1000" b="1" dirty="0"/>
          </a:p>
        </p:txBody>
      </p:sp>
      <p:sp>
        <p:nvSpPr>
          <p:cNvPr id="258" name="Text Placeholder 2">
            <a:extLst>
              <a:ext uri="{FF2B5EF4-FFF2-40B4-BE49-F238E27FC236}">
                <a16:creationId xmlns:a16="http://schemas.microsoft.com/office/drawing/2014/main" id="{C0B6FF6D-E5B5-9C10-5B4E-D0E29C324970}"/>
              </a:ext>
            </a:extLst>
          </p:cNvPr>
          <p:cNvSpPr>
            <a:spLocks noGrp="1"/>
          </p:cNvSpPr>
          <p:nvPr>
            <p:custDataLst>
              <p:tags r:id="rId7"/>
            </p:custDataLst>
          </p:nvPr>
        </p:nvSpPr>
        <p:spPr bwMode="gray">
          <a:xfrm>
            <a:off x="2047875" y="5272088"/>
            <a:ext cx="282575" cy="136525"/>
          </a:xfrm>
          <a:prstGeom prst="rect">
            <a:avLst/>
          </a:prstGeom>
          <a:solidFill>
            <a:schemeClr val="accent2"/>
          </a:solidFill>
          <a:ln>
            <a:noFill/>
          </a:ln>
          <a:effectLst/>
        </p:spPr>
        <p:txBody>
          <a:bodyPr vert="horz" wrap="none" lIns="17463" tIns="0" rIns="17463"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r>
              <a:rPr lang="en-US" altLang="en-US" sz="1000"/>
              <a:t>&lt;</a:t>
            </a:r>
            <a:fld id="{F7F744FE-0EE3-4630-B216-D07B106634CD}" type="datetime'2''''''''''''''''''''''''''''''''''%'''">
              <a:rPr lang="en-US" altLang="en-US" sz="1000" smtClean="0">
                <a:effectLst/>
              </a:rPr>
              <a:pPr/>
              <a:t>2%</a:t>
            </a:fld>
            <a:endParaRPr lang="en-US" sz="1000" dirty="0"/>
          </a:p>
        </p:txBody>
      </p:sp>
      <p:sp>
        <p:nvSpPr>
          <p:cNvPr id="259" name="Text Placeholder 2">
            <a:extLst>
              <a:ext uri="{FF2B5EF4-FFF2-40B4-BE49-F238E27FC236}">
                <a16:creationId xmlns:a16="http://schemas.microsoft.com/office/drawing/2014/main" id="{517B3254-4C55-7407-C2CC-9E60841EB179}"/>
              </a:ext>
            </a:extLst>
          </p:cNvPr>
          <p:cNvSpPr>
            <a:spLocks noGrp="1"/>
          </p:cNvSpPr>
          <p:nvPr>
            <p:custDataLst>
              <p:tags r:id="rId8"/>
            </p:custDataLst>
          </p:nvPr>
        </p:nvSpPr>
        <p:spPr bwMode="auto">
          <a:xfrm>
            <a:off x="1760538" y="6769100"/>
            <a:ext cx="858838"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DA923B43-044C-441C-8C42-7B87C550E82A}" type="datetime'%'' ''''o''''f'' fund''''''in''''g &#10;(''com''m''itm''''ents'')'">
              <a:rPr lang="en-US" altLang="en-US" sz="1000" b="1" smtClean="0"/>
              <a:pPr/>
              <a:t>% of funding 
(commitments)</a:t>
            </a:fld>
            <a:endParaRPr lang="en-US" sz="1000" b="1" dirty="0"/>
          </a:p>
        </p:txBody>
      </p:sp>
      <p:sp>
        <p:nvSpPr>
          <p:cNvPr id="260" name="Text Placeholder 2">
            <a:extLst>
              <a:ext uri="{FF2B5EF4-FFF2-40B4-BE49-F238E27FC236}">
                <a16:creationId xmlns:a16="http://schemas.microsoft.com/office/drawing/2014/main" id="{2A9BA5AE-E2A3-3F8B-4781-42C32B75D5A9}"/>
              </a:ext>
            </a:extLst>
          </p:cNvPr>
          <p:cNvSpPr>
            <a:spLocks noGrp="1"/>
          </p:cNvSpPr>
          <p:nvPr>
            <p:custDataLst>
              <p:tags r:id="rId9"/>
            </p:custDataLst>
          </p:nvPr>
        </p:nvSpPr>
        <p:spPr bwMode="gray">
          <a:xfrm>
            <a:off x="914400" y="5138738"/>
            <a:ext cx="2540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F27975C3-69E0-4B70-8F64-378CB30D5C5B}" type="datetime'''''''1''''''''''''2''''''''''''''''0'">
              <a:rPr lang="en-US" altLang="en-US" sz="1000" smtClean="0"/>
              <a:pPr/>
              <a:t>120</a:t>
            </a:fld>
            <a:endParaRPr lang="en-US" sz="1000" dirty="0"/>
          </a:p>
        </p:txBody>
      </p:sp>
      <p:sp>
        <p:nvSpPr>
          <p:cNvPr id="261" name="Text Placeholder 2">
            <a:extLst>
              <a:ext uri="{FF2B5EF4-FFF2-40B4-BE49-F238E27FC236}">
                <a16:creationId xmlns:a16="http://schemas.microsoft.com/office/drawing/2014/main" id="{7A8C9B74-415D-6AD4-5D29-0093A6F7B864}"/>
              </a:ext>
            </a:extLst>
          </p:cNvPr>
          <p:cNvSpPr>
            <a:spLocks noGrp="1"/>
          </p:cNvSpPr>
          <p:nvPr>
            <p:custDataLst>
              <p:tags r:id="rId10"/>
            </p:custDataLst>
          </p:nvPr>
        </p:nvSpPr>
        <p:spPr bwMode="gray">
          <a:xfrm>
            <a:off x="1916113" y="5135563"/>
            <a:ext cx="5461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r>
              <a:rPr lang="en-US" altLang="en-US" sz="1000"/>
              <a:t>$</a:t>
            </a:r>
            <a:fld id="{0866ED45-3871-4EAD-9E71-5A7C529A7F1F}" type="datetime'''''2'''''''',''''5''''''''''2''''''''''8'''''''''">
              <a:rPr lang="en-US" altLang="en-US" sz="1000" smtClean="0"/>
              <a:pPr/>
              <a:t>2,528</a:t>
            </a:fld>
            <a:r>
              <a:rPr lang="en-US" altLang="en-US" sz="1000"/>
              <a:t>M</a:t>
            </a:r>
            <a:endParaRPr lang="en-US" sz="1000" dirty="0"/>
          </a:p>
        </p:txBody>
      </p:sp>
      <p:sp>
        <p:nvSpPr>
          <p:cNvPr id="263" name="Rectangle 262">
            <a:extLst>
              <a:ext uri="{FF2B5EF4-FFF2-40B4-BE49-F238E27FC236}">
                <a16:creationId xmlns:a16="http://schemas.microsoft.com/office/drawing/2014/main" id="{3CC34B8A-1F7B-C3E2-BEA2-22CA410F606C}"/>
              </a:ext>
            </a:extLst>
          </p:cNvPr>
          <p:cNvSpPr/>
          <p:nvPr>
            <p:custDataLst>
              <p:tags r:id="rId11"/>
            </p:custDataLst>
          </p:nvPr>
        </p:nvSpPr>
        <p:spPr bwMode="auto">
          <a:xfrm>
            <a:off x="2571750" y="5910263"/>
            <a:ext cx="187325" cy="139700"/>
          </a:xfrm>
          <a:prstGeom prst="rect">
            <a:avLst/>
          </a:prstGeom>
          <a:solidFill>
            <a:schemeClr val="accent2"/>
          </a:solidFill>
          <a:ln w="317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Rectangle 263">
            <a:extLst>
              <a:ext uri="{FF2B5EF4-FFF2-40B4-BE49-F238E27FC236}">
                <a16:creationId xmlns:a16="http://schemas.microsoft.com/office/drawing/2014/main" id="{251CCBCF-AD93-9277-E557-3445F187FABA}"/>
              </a:ext>
            </a:extLst>
          </p:cNvPr>
          <p:cNvSpPr/>
          <p:nvPr>
            <p:custDataLst>
              <p:tags r:id="rId12"/>
            </p:custDataLst>
          </p:nvPr>
        </p:nvSpPr>
        <p:spPr bwMode="auto">
          <a:xfrm>
            <a:off x="2571750" y="6113463"/>
            <a:ext cx="187325" cy="139700"/>
          </a:xfrm>
          <a:prstGeom prst="rect">
            <a:avLst/>
          </a:prstGeom>
          <a:solidFill>
            <a:srgbClr val="FEF2CB"/>
          </a:solidFill>
          <a:ln w="317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Rectangle 264">
            <a:extLst>
              <a:ext uri="{FF2B5EF4-FFF2-40B4-BE49-F238E27FC236}">
                <a16:creationId xmlns:a16="http://schemas.microsoft.com/office/drawing/2014/main" id="{4A23C003-AFCF-C2B4-4303-ED839B926588}"/>
              </a:ext>
            </a:extLst>
          </p:cNvPr>
          <p:cNvSpPr/>
          <p:nvPr>
            <p:custDataLst>
              <p:tags r:id="rId13"/>
            </p:custDataLst>
          </p:nvPr>
        </p:nvSpPr>
        <p:spPr bwMode="auto">
          <a:xfrm>
            <a:off x="2571750" y="6461125"/>
            <a:ext cx="187325" cy="139700"/>
          </a:xfrm>
          <a:prstGeom prst="rect">
            <a:avLst/>
          </a:prstGeom>
          <a:solidFill>
            <a:srgbClr val="D6D7D9"/>
          </a:solidFill>
          <a:ln w="3175" cap="flat" cmpd="sng" algn="ctr">
            <a:solidFill>
              <a:schemeClr val="tx1"/>
            </a:solidFill>
            <a:prstDash val="solid"/>
            <a:miter lim="800000"/>
            <a:headEnd type="none" w="med" len="med"/>
            <a:tailEnd type="none" w="med" len="me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Text Placeholder 2">
            <a:extLst>
              <a:ext uri="{FF2B5EF4-FFF2-40B4-BE49-F238E27FC236}">
                <a16:creationId xmlns:a16="http://schemas.microsoft.com/office/drawing/2014/main" id="{A780ABE4-F8D3-BC4A-CFB0-D480A83F18EB}"/>
              </a:ext>
            </a:extLst>
          </p:cNvPr>
          <p:cNvSpPr>
            <a:spLocks noGrp="1"/>
          </p:cNvSpPr>
          <p:nvPr>
            <p:custDataLst>
              <p:tags r:id="rId14"/>
            </p:custDataLst>
          </p:nvPr>
        </p:nvSpPr>
        <p:spPr bwMode="auto">
          <a:xfrm>
            <a:off x="2809875" y="5918200"/>
            <a:ext cx="704850" cy="14446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spcBef>
                <a:spcPct val="0"/>
              </a:spcBef>
              <a:spcAft>
                <a:spcPct val="0"/>
              </a:spcAft>
              <a:buNone/>
            </a:pPr>
            <a:r>
              <a:rPr lang="en-US" altLang="en-US" sz="1050" dirty="0"/>
              <a:t>TA to banks</a:t>
            </a:r>
            <a:endParaRPr lang="en-US" sz="1050" dirty="0"/>
          </a:p>
        </p:txBody>
      </p:sp>
      <p:sp>
        <p:nvSpPr>
          <p:cNvPr id="268" name="Text Placeholder 2">
            <a:extLst>
              <a:ext uri="{FF2B5EF4-FFF2-40B4-BE49-F238E27FC236}">
                <a16:creationId xmlns:a16="http://schemas.microsoft.com/office/drawing/2014/main" id="{5629DF1F-D3D6-EDD7-409C-78F9F18E8D23}"/>
              </a:ext>
            </a:extLst>
          </p:cNvPr>
          <p:cNvSpPr>
            <a:spLocks noGrp="1"/>
          </p:cNvSpPr>
          <p:nvPr>
            <p:custDataLst>
              <p:tags r:id="rId15"/>
            </p:custDataLst>
          </p:nvPr>
        </p:nvSpPr>
        <p:spPr bwMode="auto">
          <a:xfrm>
            <a:off x="2809875" y="6121400"/>
            <a:ext cx="661988" cy="28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spcBef>
                <a:spcPct val="0"/>
              </a:spcBef>
              <a:spcAft>
                <a:spcPct val="0"/>
              </a:spcAft>
              <a:buNone/>
            </a:pPr>
            <a:r>
              <a:rPr lang="en-US" altLang="en-US" sz="1050" dirty="0"/>
              <a:t>Ecosystem </a:t>
            </a:r>
          </a:p>
          <a:p>
            <a:pPr marL="0" lvl="0" indent="0">
              <a:spcBef>
                <a:spcPct val="0"/>
              </a:spcBef>
              <a:spcAft>
                <a:spcPct val="0"/>
              </a:spcAft>
              <a:buNone/>
            </a:pPr>
            <a:r>
              <a:rPr lang="en-US" altLang="en-US" sz="1050" dirty="0"/>
              <a:t>support</a:t>
            </a:r>
            <a:endParaRPr lang="en-US" sz="1050" dirty="0"/>
          </a:p>
        </p:txBody>
      </p:sp>
      <p:sp>
        <p:nvSpPr>
          <p:cNvPr id="269" name="Text Placeholder 2">
            <a:extLst>
              <a:ext uri="{FF2B5EF4-FFF2-40B4-BE49-F238E27FC236}">
                <a16:creationId xmlns:a16="http://schemas.microsoft.com/office/drawing/2014/main" id="{6E7E1977-FBD4-4277-542B-7AD845E741D0}"/>
              </a:ext>
            </a:extLst>
          </p:cNvPr>
          <p:cNvSpPr>
            <a:spLocks noGrp="1"/>
          </p:cNvSpPr>
          <p:nvPr>
            <p:custDataLst>
              <p:tags r:id="rId16"/>
            </p:custDataLst>
          </p:nvPr>
        </p:nvSpPr>
        <p:spPr bwMode="auto">
          <a:xfrm>
            <a:off x="2809874" y="6469063"/>
            <a:ext cx="693738" cy="2889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spcBef>
                <a:spcPct val="0"/>
              </a:spcBef>
              <a:spcAft>
                <a:spcPct val="0"/>
              </a:spcAft>
              <a:buNone/>
            </a:pPr>
            <a:r>
              <a:rPr lang="en-US" altLang="en-US" sz="1050" dirty="0"/>
              <a:t>Financial</a:t>
            </a:r>
          </a:p>
          <a:p>
            <a:pPr marL="0" lvl="0" indent="0">
              <a:spcBef>
                <a:spcPct val="0"/>
              </a:spcBef>
              <a:spcAft>
                <a:spcPct val="0"/>
              </a:spcAft>
              <a:buNone/>
            </a:pPr>
            <a:r>
              <a:rPr lang="en-US" sz="1050" dirty="0"/>
              <a:t>instruments</a:t>
            </a:r>
          </a:p>
        </p:txBody>
      </p:sp>
      <p:sp>
        <p:nvSpPr>
          <p:cNvPr id="270" name="TextBox 10">
            <a:extLst>
              <a:ext uri="{FF2B5EF4-FFF2-40B4-BE49-F238E27FC236}">
                <a16:creationId xmlns:a16="http://schemas.microsoft.com/office/drawing/2014/main" id="{5D52C442-2EDC-FC74-38C1-9408FFF77030}"/>
              </a:ext>
            </a:extLst>
          </p:cNvPr>
          <p:cNvSpPr txBox="1"/>
          <p:nvPr>
            <p:custDataLst>
              <p:tags r:id="rId17"/>
            </p:custDataLst>
          </p:nvPr>
        </p:nvSpPr>
        <p:spPr bwMode="gray">
          <a:xfrm>
            <a:off x="157163" y="4789488"/>
            <a:ext cx="2919413" cy="339725"/>
          </a:xfrm>
          <a:prstGeom prst="rect">
            <a:avLst/>
          </a:prstGeom>
        </p:spPr>
        <p:txBody>
          <a:bodyPr vert="horz" wrap="square" lIns="0" tIns="0" rIns="0" bIns="0" rtlCol="0" anchor="t">
            <a:noAutofit/>
          </a:bodyPr>
          <a:lstStyle/>
          <a:p>
            <a:pPr algn="ctr"/>
            <a:r>
              <a:rPr lang="en-US" sz="1050" b="1" dirty="0"/>
              <a:t>World Bank Group* SME interventions, </a:t>
            </a:r>
          </a:p>
          <a:p>
            <a:pPr algn="ctr"/>
            <a:r>
              <a:rPr lang="en-US" sz="1050" dirty="0"/>
              <a:t>(Projects Evaluated by IEG 2014–18)</a:t>
            </a:r>
          </a:p>
        </p:txBody>
      </p:sp>
      <p:grpSp>
        <p:nvGrpSpPr>
          <p:cNvPr id="307" name="Group 306">
            <a:extLst>
              <a:ext uri="{FF2B5EF4-FFF2-40B4-BE49-F238E27FC236}">
                <a16:creationId xmlns:a16="http://schemas.microsoft.com/office/drawing/2014/main" id="{071E0F68-BACA-8A84-7BC0-9733C9DCF823}"/>
              </a:ext>
            </a:extLst>
          </p:cNvPr>
          <p:cNvGrpSpPr/>
          <p:nvPr/>
        </p:nvGrpSpPr>
        <p:grpSpPr>
          <a:xfrm>
            <a:off x="-4417" y="9373762"/>
            <a:ext cx="6858000" cy="661779"/>
            <a:chOff x="0" y="7374456"/>
            <a:chExt cx="6858000" cy="661779"/>
          </a:xfrm>
        </p:grpSpPr>
        <p:sp>
          <p:nvSpPr>
            <p:cNvPr id="308" name="Rechteck 13">
              <a:extLst>
                <a:ext uri="{FF2B5EF4-FFF2-40B4-BE49-F238E27FC236}">
                  <a16:creationId xmlns:a16="http://schemas.microsoft.com/office/drawing/2014/main" id="{519CEB8B-DFC1-FC1F-B232-40963784FA03}"/>
                </a:ext>
              </a:extLst>
            </p:cNvPr>
            <p:cNvSpPr>
              <a:spLocks/>
            </p:cNvSpPr>
            <p:nvPr/>
          </p:nvSpPr>
          <p:spPr>
            <a:xfrm>
              <a:off x="0" y="7374456"/>
              <a:ext cx="6858000" cy="661779"/>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10" name="Text Placeholder 2">
              <a:extLst>
                <a:ext uri="{FF2B5EF4-FFF2-40B4-BE49-F238E27FC236}">
                  <a16:creationId xmlns:a16="http://schemas.microsoft.com/office/drawing/2014/main" id="{B446ABE1-E57E-1A22-3AF7-61CB214BB183}"/>
                </a:ext>
              </a:extLst>
            </p:cNvPr>
            <p:cNvSpPr txBox="1">
              <a:spLocks/>
            </p:cNvSpPr>
            <p:nvPr/>
          </p:nvSpPr>
          <p:spPr>
            <a:xfrm>
              <a:off x="281246" y="7475893"/>
              <a:ext cx="6295508" cy="458904"/>
            </a:xfrm>
            <a:prstGeom prst="rect">
              <a:avLst/>
            </a:prstGeom>
          </p:spPr>
          <p:txBody>
            <a:bodyPr anchor="ctr">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indent="0" defTabSz="685783">
                <a:buNone/>
              </a:pPr>
              <a:r>
                <a:rPr lang="en-US" sz="1600" b="1" dirty="0"/>
                <a:t>Technical assistance can unlock SME finance at scale by supporting key elements across the SME banking journey</a:t>
              </a:r>
            </a:p>
          </p:txBody>
        </p:sp>
      </p:grpSp>
      <p:pic>
        <p:nvPicPr>
          <p:cNvPr id="311" name="Picture 2" descr="KCB Kenya Ltd. - Contacts, Career, Services/Products | 2025 KEOnline.biz |  KEONLINE">
            <a:extLst>
              <a:ext uri="{FF2B5EF4-FFF2-40B4-BE49-F238E27FC236}">
                <a16:creationId xmlns:a16="http://schemas.microsoft.com/office/drawing/2014/main" id="{C15B5737-F13C-B979-4FF2-95194A9092B3}"/>
              </a:ext>
            </a:extLst>
          </p:cNvPr>
          <p:cNvPicPr>
            <a:picLocks noChangeAspect="1" noChangeArrowheads="1"/>
          </p:cNvPicPr>
          <p:nvPr/>
        </p:nvPicPr>
        <p:blipFill rotWithShape="1">
          <a:blip r:embed="rId35">
            <a:extLst>
              <a:ext uri="{28A0092B-C50C-407E-A947-70E740481C1C}">
                <a14:useLocalDpi xmlns:a14="http://schemas.microsoft.com/office/drawing/2010/main" val="0"/>
              </a:ext>
            </a:extLst>
          </a:blip>
          <a:srcRect l="7290" t="7260" r="7153" b="7563"/>
          <a:stretch/>
        </p:blipFill>
        <p:spPr bwMode="auto">
          <a:xfrm>
            <a:off x="273192" y="8069163"/>
            <a:ext cx="421654" cy="419776"/>
          </a:xfrm>
          <a:prstGeom prst="rect">
            <a:avLst/>
          </a:prstGeom>
          <a:noFill/>
          <a:extLst>
            <a:ext uri="{909E8E84-426E-40DD-AFC4-6F175D3DCCD1}">
              <a14:hiddenFill xmlns:a14="http://schemas.microsoft.com/office/drawing/2010/main">
                <a:solidFill>
                  <a:srgbClr val="FFFFFF"/>
                </a:solidFill>
              </a14:hiddenFill>
            </a:ext>
          </a:extLst>
        </p:spPr>
      </p:pic>
      <p:sp>
        <p:nvSpPr>
          <p:cNvPr id="313" name="TextBox 312">
            <a:extLst>
              <a:ext uri="{FF2B5EF4-FFF2-40B4-BE49-F238E27FC236}">
                <a16:creationId xmlns:a16="http://schemas.microsoft.com/office/drawing/2014/main" id="{A42500B9-68AA-F93A-3C8C-05F452DBBB26}"/>
              </a:ext>
            </a:extLst>
          </p:cNvPr>
          <p:cNvSpPr txBox="1"/>
          <p:nvPr/>
        </p:nvSpPr>
        <p:spPr>
          <a:xfrm>
            <a:off x="746556" y="7828928"/>
            <a:ext cx="2682444" cy="707886"/>
          </a:xfrm>
          <a:prstGeom prst="rect">
            <a:avLst/>
          </a:prstGeom>
          <a:noFill/>
        </p:spPr>
        <p:txBody>
          <a:bodyPr wrap="square" rtlCol="0">
            <a:spAutoFit/>
          </a:bodyPr>
          <a:lstStyle/>
          <a:p>
            <a:r>
              <a:rPr lang="en-GB" sz="1000" dirty="0"/>
              <a:t>KCB’s SME banking journey was supported by a 3-year TA program focused on optimizing the business model to better serve SMEs and WSMEs</a:t>
            </a:r>
            <a:endParaRPr lang="en-US" sz="1000" dirty="0"/>
          </a:p>
        </p:txBody>
      </p:sp>
      <p:sp>
        <p:nvSpPr>
          <p:cNvPr id="326" name="CuadroTexto 31">
            <a:extLst>
              <a:ext uri="{FF2B5EF4-FFF2-40B4-BE49-F238E27FC236}">
                <a16:creationId xmlns:a16="http://schemas.microsoft.com/office/drawing/2014/main" id="{D3F64B0A-4AAE-3EC2-26D8-6F78377C834B}"/>
              </a:ext>
            </a:extLst>
          </p:cNvPr>
          <p:cNvSpPr txBox="1"/>
          <p:nvPr/>
        </p:nvSpPr>
        <p:spPr>
          <a:xfrm>
            <a:off x="1" y="11760439"/>
            <a:ext cx="6849946" cy="415498"/>
          </a:xfrm>
          <a:prstGeom prst="rect">
            <a:avLst/>
          </a:prstGeom>
          <a:noFill/>
        </p:spPr>
        <p:txBody>
          <a:bodyPr wrap="square">
            <a:spAutoFit/>
          </a:bodyPr>
          <a:lstStyle/>
          <a:p>
            <a:r>
              <a:rPr lang="en-US" sz="700" b="1" dirty="0">
                <a:solidFill>
                  <a:srgbClr val="517A70"/>
                </a:solidFill>
              </a:rPr>
              <a:t>Note: </a:t>
            </a:r>
            <a:r>
              <a:rPr lang="en-US" sz="700" dirty="0">
                <a:solidFill>
                  <a:srgbClr val="517A70"/>
                </a:solidFill>
              </a:rPr>
              <a:t>*Includes interventions carried out by WB Lending, IFC Investment Services, and MIGA</a:t>
            </a:r>
          </a:p>
          <a:p>
            <a:r>
              <a:rPr lang="en-US" sz="700" b="1" dirty="0">
                <a:solidFill>
                  <a:srgbClr val="517A70"/>
                </a:solidFill>
              </a:rPr>
              <a:t>Sources: </a:t>
            </a:r>
            <a:r>
              <a:rPr lang="en-US" sz="700" dirty="0">
                <a:solidFill>
                  <a:srgbClr val="517A70"/>
                </a:solidFill>
              </a:rPr>
              <a:t>World Bank Group. (2019). </a:t>
            </a:r>
            <a:r>
              <a:rPr lang="en-US" sz="700" u="sng" dirty="0">
                <a:solidFill>
                  <a:srgbClr val="517A70"/>
                </a:solidFill>
              </a:rPr>
              <a:t>Support for Small and Medium Enterprises A Synthesis of Evaluative Findings; </a:t>
            </a:r>
            <a:r>
              <a:rPr lang="en-US" sz="700" dirty="0">
                <a:solidFill>
                  <a:srgbClr val="517A70"/>
                </a:solidFill>
              </a:rPr>
              <a:t>FERDI. (2023). </a:t>
            </a:r>
            <a:r>
              <a:rPr lang="en-US" sz="700" u="sng" dirty="0">
                <a:solidFill>
                  <a:srgbClr val="517A70"/>
                </a:solidFill>
              </a:rPr>
              <a:t>Financing SMEs in Africa: Rethinking the Role of Development Finance Institutions;</a:t>
            </a:r>
            <a:r>
              <a:rPr lang="en-US" sz="700" dirty="0">
                <a:solidFill>
                  <a:srgbClr val="517A70"/>
                </a:solidFill>
              </a:rPr>
              <a:t> BII. (2024). </a:t>
            </a:r>
            <a:r>
              <a:rPr lang="en-US" sz="700" u="sng" dirty="0">
                <a:solidFill>
                  <a:srgbClr val="517A70"/>
                </a:solidFill>
              </a:rPr>
              <a:t>How and why we finance SMEs;</a:t>
            </a:r>
            <a:r>
              <a:rPr lang="en-US" sz="700" dirty="0">
                <a:solidFill>
                  <a:srgbClr val="517A70"/>
                </a:solidFill>
              </a:rPr>
              <a:t> </a:t>
            </a:r>
            <a:r>
              <a:rPr lang="en-US" sz="700" kern="100" dirty="0">
                <a:solidFill>
                  <a:schemeClr val="accent1"/>
                </a:solidFill>
                <a:ea typeface="Aptos" panose="020B0004020202020204" pitchFamily="34" charset="0"/>
                <a:cs typeface="Times New Roman" panose="02020603050405020304" pitchFamily="18" charset="0"/>
              </a:rPr>
              <a:t>IGC. (2024). </a:t>
            </a:r>
            <a:r>
              <a:rPr lang="en-US" sz="700" u="sng" kern="100" dirty="0">
                <a:solidFill>
                  <a:schemeClr val="accent1"/>
                </a:solidFill>
                <a:ea typeface="Aptos" panose="020B0004020202020204" pitchFamily="34" charset="0"/>
                <a:cs typeface="Times New Roman" panose="02020603050405020304" pitchFamily="18" charset="0"/>
                <a:hlinkClick r:id="rId36">
                  <a:extLst>
                    <a:ext uri="{A12FA001-AC4F-418D-AE19-62706E023703}">
                      <ahyp:hlinkClr xmlns:ahyp="http://schemas.microsoft.com/office/drawing/2018/hyperlinkcolor" val="tx"/>
                    </a:ext>
                  </a:extLst>
                </a:hlinkClick>
              </a:rPr>
              <a:t>Why do SMEs Matter</a:t>
            </a:r>
            <a:r>
              <a:rPr lang="en-US" sz="700" u="sng" kern="100" dirty="0">
                <a:solidFill>
                  <a:schemeClr val="accent1"/>
                </a:solidFill>
                <a:ea typeface="Aptos" panose="020B0004020202020204" pitchFamily="34" charset="0"/>
                <a:cs typeface="Times New Roman" panose="02020603050405020304" pitchFamily="18" charset="0"/>
              </a:rPr>
              <a:t>; </a:t>
            </a:r>
            <a:endParaRPr lang="en-US" sz="700" u="sng" dirty="0">
              <a:solidFill>
                <a:schemeClr val="accent1"/>
              </a:solidFill>
            </a:endParaRPr>
          </a:p>
        </p:txBody>
      </p:sp>
      <p:cxnSp>
        <p:nvCxnSpPr>
          <p:cNvPr id="11" name="Straight Connector 10">
            <a:extLst>
              <a:ext uri="{FF2B5EF4-FFF2-40B4-BE49-F238E27FC236}">
                <a16:creationId xmlns:a16="http://schemas.microsoft.com/office/drawing/2014/main" id="{B4C0A58F-0CED-FF1E-C3C7-B45EEA2F5621}"/>
              </a:ext>
            </a:extLst>
          </p:cNvPr>
          <p:cNvCxnSpPr/>
          <p:nvPr>
            <p:custDataLst>
              <p:tags r:id="rId18"/>
            </p:custDataLst>
          </p:nvPr>
        </p:nvCxnSpPr>
        <p:spPr bwMode="auto">
          <a:xfrm>
            <a:off x="4225925" y="3335338"/>
            <a:ext cx="482600"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1BF924DA-8BC8-2300-2895-001793FAB454}"/>
              </a:ext>
            </a:extLst>
          </p:cNvPr>
          <p:cNvCxnSpPr/>
          <p:nvPr>
            <p:custDataLst>
              <p:tags r:id="rId19"/>
            </p:custDataLst>
          </p:nvPr>
        </p:nvCxnSpPr>
        <p:spPr bwMode="auto">
          <a:xfrm>
            <a:off x="5311775" y="2736850"/>
            <a:ext cx="482600" cy="0"/>
          </a:xfrm>
          <a:prstGeom prst="line">
            <a:avLst/>
          </a:prstGeom>
          <a:ln w="3175" cap="flat" cmpd="sng" algn="ctr">
            <a:solidFill>
              <a:schemeClr val="tx1"/>
            </a:solidFill>
            <a:prstDash val="lgDash"/>
            <a:miter lim="800000"/>
            <a:headEnd type="none" w="med" len="med"/>
            <a:tailEnd type="none" w="med" len="med"/>
          </a:ln>
          <a:effectLst/>
        </p:spPr>
        <p:style>
          <a:lnRef idx="1">
            <a:schemeClr val="dk1"/>
          </a:lnRef>
          <a:fillRef idx="0">
            <a:schemeClr val="dk1"/>
          </a:fillRef>
          <a:effectRef idx="0">
            <a:schemeClr val="dk1"/>
          </a:effectRef>
          <a:fontRef idx="minor">
            <a:schemeClr val="tx1"/>
          </a:fontRef>
        </p:style>
      </p:cxnSp>
      <p:graphicFrame>
        <p:nvGraphicFramePr>
          <p:cNvPr id="14" name="Chart 13">
            <a:extLst>
              <a:ext uri="{FF2B5EF4-FFF2-40B4-BE49-F238E27FC236}">
                <a16:creationId xmlns:a16="http://schemas.microsoft.com/office/drawing/2014/main" id="{1C445997-5E47-913E-052D-18705F5E5F47}"/>
              </a:ext>
            </a:extLst>
          </p:cNvPr>
          <p:cNvGraphicFramePr/>
          <p:nvPr>
            <p:custDataLst>
              <p:tags r:id="rId20"/>
            </p:custDataLst>
            <p:extLst>
              <p:ext uri="{D42A27DB-BD31-4B8C-83A1-F6EECF244321}">
                <p14:modId xmlns:p14="http://schemas.microsoft.com/office/powerpoint/2010/main" val="3666297204"/>
              </p:ext>
            </p:extLst>
          </p:nvPr>
        </p:nvGraphicFramePr>
        <p:xfrm>
          <a:off x="3297238" y="2654300"/>
          <a:ext cx="3425825" cy="1247775"/>
        </p:xfrm>
        <a:graphic>
          <a:graphicData uri="http://schemas.openxmlformats.org/drawingml/2006/chart">
            <c:chart xmlns:c="http://schemas.openxmlformats.org/drawingml/2006/chart" xmlns:r="http://schemas.openxmlformats.org/officeDocument/2006/relationships" r:id="rId37"/>
          </a:graphicData>
        </a:graphic>
      </p:graphicFrame>
      <p:sp>
        <p:nvSpPr>
          <p:cNvPr id="16" name="Text Placeholder 2">
            <a:extLst>
              <a:ext uri="{FF2B5EF4-FFF2-40B4-BE49-F238E27FC236}">
                <a16:creationId xmlns:a16="http://schemas.microsoft.com/office/drawing/2014/main" id="{FA55FB29-4174-2CA6-B7C6-18B3416AB2AD}"/>
              </a:ext>
            </a:extLst>
          </p:cNvPr>
          <p:cNvSpPr>
            <a:spLocks noGrp="1"/>
          </p:cNvSpPr>
          <p:nvPr>
            <p:custDataLst>
              <p:tags r:id="rId21"/>
            </p:custDataLst>
          </p:nvPr>
        </p:nvSpPr>
        <p:spPr bwMode="gray">
          <a:xfrm>
            <a:off x="3783013" y="3508375"/>
            <a:ext cx="2809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E9A241B0-F6FB-4C8F-B289-8853057FDF34}" type="datetime'4''''''''''''''''''''''5''''%'''''''''''''''">
              <a:rPr lang="en-US" altLang="en-US" sz="1000" smtClean="0">
                <a:solidFill>
                  <a:schemeClr val="bg1"/>
                </a:solidFill>
              </a:rPr>
              <a:pPr/>
              <a:t>45%</a:t>
            </a:fld>
            <a:endParaRPr lang="en-US" sz="1000" dirty="0">
              <a:solidFill>
                <a:schemeClr val="bg1"/>
              </a:solidFill>
            </a:endParaRPr>
          </a:p>
        </p:txBody>
      </p:sp>
      <p:sp>
        <p:nvSpPr>
          <p:cNvPr id="24" name="Text Placeholder 2">
            <a:extLst>
              <a:ext uri="{FF2B5EF4-FFF2-40B4-BE49-F238E27FC236}">
                <a16:creationId xmlns:a16="http://schemas.microsoft.com/office/drawing/2014/main" id="{DCA5350A-5885-54FE-7ABF-906981A28C2D}"/>
              </a:ext>
            </a:extLst>
          </p:cNvPr>
          <p:cNvSpPr>
            <a:spLocks noGrp="1"/>
          </p:cNvSpPr>
          <p:nvPr>
            <p:custDataLst>
              <p:tags r:id="rId22"/>
            </p:custDataLst>
          </p:nvPr>
        </p:nvSpPr>
        <p:spPr bwMode="auto">
          <a:xfrm>
            <a:off x="3470275" y="3862388"/>
            <a:ext cx="9064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CD9C94AC-034C-4B67-BFE0-C5CD2A1CF608}" type="datetime'Ex''istin''''g ''''f''''i''n''a''''''''''''''''''nc''e'''''''">
              <a:rPr lang="en-US" altLang="en-US" sz="1000" b="1" smtClean="0"/>
              <a:pPr/>
              <a:t>Existing finance</a:t>
            </a:fld>
            <a:endParaRPr lang="en-US" sz="1000" b="1" dirty="0"/>
          </a:p>
        </p:txBody>
      </p:sp>
      <p:sp>
        <p:nvSpPr>
          <p:cNvPr id="31" name="Text Placeholder 2">
            <a:extLst>
              <a:ext uri="{FF2B5EF4-FFF2-40B4-BE49-F238E27FC236}">
                <a16:creationId xmlns:a16="http://schemas.microsoft.com/office/drawing/2014/main" id="{0823F600-33C3-676D-8735-A762B77A5678}"/>
              </a:ext>
            </a:extLst>
          </p:cNvPr>
          <p:cNvSpPr>
            <a:spLocks noGrp="1"/>
          </p:cNvSpPr>
          <p:nvPr>
            <p:custDataLst>
              <p:tags r:id="rId23"/>
            </p:custDataLst>
          </p:nvPr>
        </p:nvSpPr>
        <p:spPr bwMode="gray">
          <a:xfrm>
            <a:off x="4870450" y="2967038"/>
            <a:ext cx="2809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ctr">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997462A1-2A75-4BBC-8F01-3B7F507767AB}" type="datetime'5''''''''''''5''''''''%'''''''''''''''''''''''''''">
              <a:rPr lang="en-US" altLang="en-US" sz="1000" smtClean="0"/>
              <a:pPr/>
              <a:t>55%</a:t>
            </a:fld>
            <a:endParaRPr lang="en-US" sz="1000" dirty="0"/>
          </a:p>
        </p:txBody>
      </p:sp>
      <p:sp>
        <p:nvSpPr>
          <p:cNvPr id="32" name="Text Placeholder 2">
            <a:extLst>
              <a:ext uri="{FF2B5EF4-FFF2-40B4-BE49-F238E27FC236}">
                <a16:creationId xmlns:a16="http://schemas.microsoft.com/office/drawing/2014/main" id="{62E53D9E-CF44-4850-E6E6-637820D28775}"/>
              </a:ext>
            </a:extLst>
          </p:cNvPr>
          <p:cNvSpPr>
            <a:spLocks noGrp="1"/>
          </p:cNvSpPr>
          <p:nvPr>
            <p:custDataLst>
              <p:tags r:id="rId24"/>
            </p:custDataLst>
          </p:nvPr>
        </p:nvSpPr>
        <p:spPr bwMode="auto">
          <a:xfrm>
            <a:off x="4616450" y="3862388"/>
            <a:ext cx="7874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B9F1803A-B78B-45FF-A66E-AC6A92B09384}" type="datetime'''''F''i''na''nci''''n''''g'' g''''a''''''''''''p'">
              <a:rPr lang="en-US" altLang="en-US" sz="1000" b="1" smtClean="0"/>
              <a:pPr/>
              <a:t>Financing gap</a:t>
            </a:fld>
            <a:endParaRPr lang="en-US" sz="1000" b="1" dirty="0"/>
          </a:p>
        </p:txBody>
      </p:sp>
      <p:sp>
        <p:nvSpPr>
          <p:cNvPr id="33" name="Text Placeholder 2">
            <a:extLst>
              <a:ext uri="{FF2B5EF4-FFF2-40B4-BE49-F238E27FC236}">
                <a16:creationId xmlns:a16="http://schemas.microsoft.com/office/drawing/2014/main" id="{D97317F4-DB1C-9A09-CFA4-5456C707EF07}"/>
              </a:ext>
            </a:extLst>
          </p:cNvPr>
          <p:cNvSpPr>
            <a:spLocks noGrp="1"/>
          </p:cNvSpPr>
          <p:nvPr>
            <p:custDataLst>
              <p:tags r:id="rId25"/>
            </p:custDataLst>
          </p:nvPr>
        </p:nvSpPr>
        <p:spPr bwMode="auto">
          <a:xfrm>
            <a:off x="5635624" y="3862388"/>
            <a:ext cx="9223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30BD1B0D-8AC0-4364-B20C-FB298D088BF7}" type="datetime'''O''v''e''ra''''''l''''l'''' d''''''''''''e''m''''and'''">
              <a:rPr lang="en-US" altLang="en-US" sz="1000" b="1" smtClean="0"/>
              <a:pPr/>
              <a:t>Overall demand</a:t>
            </a:fld>
            <a:endParaRPr lang="en-US" sz="1000" b="1"/>
          </a:p>
        </p:txBody>
      </p:sp>
      <p:sp>
        <p:nvSpPr>
          <p:cNvPr id="34" name="Text Placeholder 2">
            <a:extLst>
              <a:ext uri="{FF2B5EF4-FFF2-40B4-BE49-F238E27FC236}">
                <a16:creationId xmlns:a16="http://schemas.microsoft.com/office/drawing/2014/main" id="{AE9735DE-7ADB-8132-2D39-5741DC63DAFE}"/>
              </a:ext>
            </a:extLst>
          </p:cNvPr>
          <p:cNvSpPr>
            <a:spLocks noGrp="1"/>
          </p:cNvSpPr>
          <p:nvPr>
            <p:custDataLst>
              <p:tags r:id="rId26"/>
            </p:custDataLst>
          </p:nvPr>
        </p:nvSpPr>
        <p:spPr bwMode="gray">
          <a:xfrm>
            <a:off x="3744913" y="3173413"/>
            <a:ext cx="3556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3B314D45-EF1C-4DB8-BE35-261C6AD55297}" type="datetime'''''''''''''''''''$4.''''''''''''''6''''''''T'''">
              <a:rPr lang="en-US" altLang="en-US" sz="1000" smtClean="0"/>
              <a:pPr/>
              <a:t>$4.6T</a:t>
            </a:fld>
            <a:endParaRPr lang="en-US" sz="1000" dirty="0"/>
          </a:p>
        </p:txBody>
      </p:sp>
      <p:sp>
        <p:nvSpPr>
          <p:cNvPr id="35" name="Text Placeholder 2">
            <a:extLst>
              <a:ext uri="{FF2B5EF4-FFF2-40B4-BE49-F238E27FC236}">
                <a16:creationId xmlns:a16="http://schemas.microsoft.com/office/drawing/2014/main" id="{EDF94F8B-F88C-4559-470D-151B5B70A050}"/>
              </a:ext>
            </a:extLst>
          </p:cNvPr>
          <p:cNvSpPr>
            <a:spLocks noGrp="1"/>
          </p:cNvSpPr>
          <p:nvPr>
            <p:custDataLst>
              <p:tags r:id="rId27"/>
            </p:custDataLst>
          </p:nvPr>
        </p:nvSpPr>
        <p:spPr bwMode="gray">
          <a:xfrm>
            <a:off x="4832350" y="2574925"/>
            <a:ext cx="3556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71446" indent="-171446" algn="l" defTabSz="685783"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37" indent="-171446" algn="l" defTabSz="685783"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28" indent="-171446" algn="l" defTabSz="685783"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20"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12"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03"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795"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686"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577" indent="-171446" algn="l" defTabSz="685783"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lvl="0" indent="0" algn="ctr">
              <a:spcBef>
                <a:spcPct val="0"/>
              </a:spcBef>
              <a:spcAft>
                <a:spcPct val="0"/>
              </a:spcAft>
              <a:buNone/>
            </a:pPr>
            <a:fld id="{C1155E66-CFCA-4C63-B547-C8B4DA5B292E}" type="datetime'''$5''''''''.''''''''''''''''''''''''7''''''''''''''''T'''''">
              <a:rPr lang="en-US" altLang="en-US" sz="1000" smtClean="0"/>
              <a:pPr/>
              <a:t>$5.7T</a:t>
            </a:fld>
            <a:endParaRPr lang="en-US" sz="1000" dirty="0"/>
          </a:p>
        </p:txBody>
      </p:sp>
      <p:sp>
        <p:nvSpPr>
          <p:cNvPr id="13" name="Text Placeholder 2">
            <a:extLst>
              <a:ext uri="{FF2B5EF4-FFF2-40B4-BE49-F238E27FC236}">
                <a16:creationId xmlns:a16="http://schemas.microsoft.com/office/drawing/2014/main" id="{748EC337-396B-446E-885A-09F3CFD2A9BA}"/>
              </a:ext>
            </a:extLst>
          </p:cNvPr>
          <p:cNvSpPr>
            <a:spLocks noGrp="1"/>
          </p:cNvSpPr>
          <p:nvPr>
            <p:custDataLst>
              <p:tags r:id="rId28"/>
            </p:custDataLst>
          </p:nvPr>
        </p:nvSpPr>
        <p:spPr bwMode="gray">
          <a:xfrm>
            <a:off x="5881688" y="2574926"/>
            <a:ext cx="42862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74F89D62-5C4B-4464-AE07-268CDFECD89A}" type="datetime'''$''''''''1''''''''0''''.''''''''3''''''''''''T'''''''">
              <a:rPr lang="en-US" altLang="en-US" sz="1000" smtClean="0">
                <a:effectLst/>
              </a:rPr>
              <a:pPr marL="0" lvl="0" indent="0" algn="ctr">
                <a:spcBef>
                  <a:spcPct val="0"/>
                </a:spcBef>
                <a:spcAft>
                  <a:spcPct val="0"/>
                </a:spcAft>
                <a:buNone/>
              </a:pPr>
              <a:t>$10.3T</a:t>
            </a:fld>
            <a:endParaRPr lang="en-US" sz="1000" dirty="0"/>
          </a:p>
        </p:txBody>
      </p:sp>
      <p:sp>
        <p:nvSpPr>
          <p:cNvPr id="59" name="Speech Bubble: Rectangle with Corners Rounded 58">
            <a:extLst>
              <a:ext uri="{FF2B5EF4-FFF2-40B4-BE49-F238E27FC236}">
                <a16:creationId xmlns:a16="http://schemas.microsoft.com/office/drawing/2014/main" id="{E6898CFF-EFC4-D14B-08FA-2C46F0DAFF19}"/>
              </a:ext>
            </a:extLst>
          </p:cNvPr>
          <p:cNvSpPr/>
          <p:nvPr/>
        </p:nvSpPr>
        <p:spPr>
          <a:xfrm>
            <a:off x="3654449" y="4911725"/>
            <a:ext cx="2938087" cy="800100"/>
          </a:xfrm>
          <a:prstGeom prst="wedgeRoundRectCallout">
            <a:avLst>
              <a:gd name="adj1" fmla="val -53539"/>
              <a:gd name="adj2" fmla="val -45365"/>
              <a:gd name="adj3" fmla="val 16667"/>
            </a:avLst>
          </a:prstGeom>
          <a:solidFill>
            <a:schemeClr val="bg1">
              <a:lumMod val="9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b="1" i="1" dirty="0">
                <a:solidFill>
                  <a:schemeClr val="accent1"/>
                </a:solidFill>
              </a:rPr>
              <a:t>TA helps lenders </a:t>
            </a:r>
            <a:r>
              <a:rPr lang="en-US" sz="1000" i="1" dirty="0">
                <a:solidFill>
                  <a:schemeClr val="accent1"/>
                </a:solidFill>
              </a:rPr>
              <a:t>to adapt their business models </a:t>
            </a:r>
            <a:r>
              <a:rPr lang="en-US" sz="1000" b="1" i="1" dirty="0">
                <a:solidFill>
                  <a:schemeClr val="accent1"/>
                </a:solidFill>
              </a:rPr>
              <a:t>to serve high-impact SME segments in a commercially viable way</a:t>
            </a:r>
          </a:p>
          <a:p>
            <a:pPr algn="r"/>
            <a:r>
              <a:rPr lang="en-US" sz="1000" b="1" dirty="0">
                <a:solidFill>
                  <a:srgbClr val="C38F00"/>
                </a:solidFill>
              </a:rPr>
              <a:t>British International Investment</a:t>
            </a:r>
          </a:p>
        </p:txBody>
      </p:sp>
      <p:sp>
        <p:nvSpPr>
          <p:cNvPr id="63" name="Speech Bubble: Rectangle with Corners Rounded 62">
            <a:extLst>
              <a:ext uri="{FF2B5EF4-FFF2-40B4-BE49-F238E27FC236}">
                <a16:creationId xmlns:a16="http://schemas.microsoft.com/office/drawing/2014/main" id="{C2CB880C-4AA0-3E4B-1299-490EB7E7D2F2}"/>
              </a:ext>
            </a:extLst>
          </p:cNvPr>
          <p:cNvSpPr/>
          <p:nvPr/>
        </p:nvSpPr>
        <p:spPr>
          <a:xfrm>
            <a:off x="3654449" y="5965825"/>
            <a:ext cx="2938087" cy="892175"/>
          </a:xfrm>
          <a:prstGeom prst="wedgeRoundRectCallout">
            <a:avLst>
              <a:gd name="adj1" fmla="val 53405"/>
              <a:gd name="adj2" fmla="val -47683"/>
              <a:gd name="adj3" fmla="val 16667"/>
            </a:avLst>
          </a:prstGeom>
          <a:solidFill>
            <a:schemeClr val="bg1">
              <a:lumMod val="9500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000" i="1" dirty="0">
                <a:solidFill>
                  <a:schemeClr val="accent1"/>
                </a:solidFill>
              </a:rPr>
              <a:t>DFIs can play a </a:t>
            </a:r>
            <a:r>
              <a:rPr lang="en-US" sz="1000" b="1" i="1" dirty="0">
                <a:solidFill>
                  <a:schemeClr val="accent1"/>
                </a:solidFill>
              </a:rPr>
              <a:t>catalytic role by offering TA focused on capacity building </a:t>
            </a:r>
            <a:r>
              <a:rPr lang="en-US" sz="1000" i="1" dirty="0">
                <a:solidFill>
                  <a:schemeClr val="accent1"/>
                </a:solidFill>
              </a:rPr>
              <a:t>(i.e., staff training, risk assessment development) lowering upfront costs and </a:t>
            </a:r>
            <a:r>
              <a:rPr lang="en-US" sz="1000" b="1" i="1" dirty="0">
                <a:solidFill>
                  <a:schemeClr val="accent1"/>
                </a:solidFill>
              </a:rPr>
              <a:t>improving SME banking delivery</a:t>
            </a:r>
            <a:r>
              <a:rPr lang="en-US" sz="1000" i="1" dirty="0"/>
              <a:t>	                         	               </a:t>
            </a:r>
            <a:r>
              <a:rPr lang="en-US" sz="1000" b="1" dirty="0">
                <a:solidFill>
                  <a:srgbClr val="C38F00"/>
                </a:solidFill>
              </a:rPr>
              <a:t>FERDI</a:t>
            </a:r>
          </a:p>
        </p:txBody>
      </p:sp>
      <p:sp>
        <p:nvSpPr>
          <p:cNvPr id="266" name="Rectangle 105">
            <a:extLst>
              <a:ext uri="{FF2B5EF4-FFF2-40B4-BE49-F238E27FC236}">
                <a16:creationId xmlns:a16="http://schemas.microsoft.com/office/drawing/2014/main" id="{F50EDB55-8BBA-E04E-69D8-08B8BF21B891}"/>
              </a:ext>
            </a:extLst>
          </p:cNvPr>
          <p:cNvSpPr/>
          <p:nvPr/>
        </p:nvSpPr>
        <p:spPr>
          <a:xfrm>
            <a:off x="3563842" y="7967388"/>
            <a:ext cx="2879197" cy="456541"/>
          </a:xfrm>
          <a:prstGeom prst="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44000" tIns="96000" rIns="144000" bIns="0" numCol="1" spcCol="0" rtlCol="0" fromWordArt="0" anchor="t" anchorCtr="0" forceAA="0" compatLnSpc="1">
            <a:prstTxWarp prst="textNoShape">
              <a:avLst/>
            </a:prstTxWarp>
            <a:noAutofit/>
          </a:bodyPr>
          <a:lstStyle/>
          <a:p>
            <a:pPr algn="r" defTabSz="685783">
              <a:defRPr/>
            </a:pPr>
            <a:r>
              <a:rPr lang="en-US" sz="1000" dirty="0">
                <a:solidFill>
                  <a:srgbClr val="ECC115"/>
                </a:solidFill>
              </a:rPr>
              <a:t>“</a:t>
            </a:r>
            <a:r>
              <a:rPr lang="en-US" sz="1000" i="1" dirty="0">
                <a:solidFill>
                  <a:srgbClr val="ECC115"/>
                </a:solidFill>
              </a:rPr>
              <a:t>It is like walking into a totally different bank.”</a:t>
            </a:r>
          </a:p>
          <a:p>
            <a:pPr algn="r" defTabSz="685783">
              <a:defRPr/>
            </a:pPr>
            <a:r>
              <a:rPr lang="en-US" sz="1000" dirty="0">
                <a:solidFill>
                  <a:schemeClr val="bg1">
                    <a:lumMod val="50000"/>
                  </a:schemeClr>
                </a:solidFill>
              </a:rPr>
              <a:t>- </a:t>
            </a:r>
            <a:r>
              <a:rPr lang="en-US" sz="1000" i="1" dirty="0">
                <a:solidFill>
                  <a:schemeClr val="bg1">
                    <a:lumMod val="50000"/>
                  </a:schemeClr>
                </a:solidFill>
              </a:rPr>
              <a:t>Small Enterprise Owner, Female - Machakos</a:t>
            </a:r>
            <a:endParaRPr lang="en-US" sz="1000" i="1" dirty="0">
              <a:solidFill>
                <a:schemeClr val="bg1">
                  <a:lumMod val="50000"/>
                </a:schemeClr>
              </a:solidFill>
              <a:ea typeface="Lato"/>
              <a:cs typeface="Lato"/>
            </a:endParaRPr>
          </a:p>
          <a:p>
            <a:pPr algn="r" defTabSz="685783">
              <a:defRPr/>
            </a:pPr>
            <a:endParaRPr lang="en-US" sz="1000" b="1" dirty="0">
              <a:solidFill>
                <a:srgbClr val="ECC115"/>
              </a:solidFill>
            </a:endParaRPr>
          </a:p>
          <a:p>
            <a:pPr marL="171450" indent="-171450" algn="r" defTabSz="685783">
              <a:buFont typeface="Arial" panose="020B0604020202020204" pitchFamily="34" charset="0"/>
              <a:buChar char="•"/>
              <a:defRPr/>
            </a:pPr>
            <a:endParaRPr lang="en-US" sz="1000" b="1" dirty="0">
              <a:solidFill>
                <a:srgbClr val="ECC115"/>
              </a:solidFill>
            </a:endParaRPr>
          </a:p>
        </p:txBody>
      </p:sp>
      <p:grpSp>
        <p:nvGrpSpPr>
          <p:cNvPr id="376" name="Group 375">
            <a:extLst>
              <a:ext uri="{FF2B5EF4-FFF2-40B4-BE49-F238E27FC236}">
                <a16:creationId xmlns:a16="http://schemas.microsoft.com/office/drawing/2014/main" id="{7B063520-FCC2-4F2A-957F-764665245223}"/>
              </a:ext>
            </a:extLst>
          </p:cNvPr>
          <p:cNvGrpSpPr/>
          <p:nvPr/>
        </p:nvGrpSpPr>
        <p:grpSpPr>
          <a:xfrm>
            <a:off x="392601" y="8557220"/>
            <a:ext cx="1312058" cy="659831"/>
            <a:chOff x="392601" y="8560187"/>
            <a:chExt cx="1312058" cy="659831"/>
          </a:xfrm>
        </p:grpSpPr>
        <p:sp>
          <p:nvSpPr>
            <p:cNvPr id="271" name="Rectangle 1104">
              <a:extLst>
                <a:ext uri="{FF2B5EF4-FFF2-40B4-BE49-F238E27FC236}">
                  <a16:creationId xmlns:a16="http://schemas.microsoft.com/office/drawing/2014/main" id="{10442667-DBC7-D4B9-045A-342A629B453B}"/>
                </a:ext>
              </a:extLst>
            </p:cNvPr>
            <p:cNvSpPr/>
            <p:nvPr/>
          </p:nvSpPr>
          <p:spPr>
            <a:xfrm>
              <a:off x="392601" y="8700587"/>
              <a:ext cx="679245" cy="429791"/>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Total capital mobilized</a:t>
              </a:r>
              <a:endParaRPr lang="en-US" sz="1000" b="1" i="1" dirty="0">
                <a:solidFill>
                  <a:schemeClr val="tx1"/>
                </a:solidFill>
                <a:ea typeface="Lato"/>
                <a:cs typeface="Lato"/>
              </a:endParaRPr>
            </a:p>
          </p:txBody>
        </p:sp>
        <p:grpSp>
          <p:nvGrpSpPr>
            <p:cNvPr id="272" name="Group 1105">
              <a:extLst>
                <a:ext uri="{FF2B5EF4-FFF2-40B4-BE49-F238E27FC236}">
                  <a16:creationId xmlns:a16="http://schemas.microsoft.com/office/drawing/2014/main" id="{CC0EFA5D-3A97-5D14-9AF2-1D6CFEA16824}"/>
                </a:ext>
              </a:extLst>
            </p:cNvPr>
            <p:cNvGrpSpPr/>
            <p:nvPr/>
          </p:nvGrpSpPr>
          <p:grpSpPr>
            <a:xfrm>
              <a:off x="986035" y="8560187"/>
              <a:ext cx="718624" cy="659831"/>
              <a:chOff x="4600871" y="1866857"/>
              <a:chExt cx="718624" cy="659831"/>
            </a:xfrm>
          </p:grpSpPr>
          <p:pic>
            <p:nvPicPr>
              <p:cNvPr id="273" name="Graphic 1106">
                <a:extLst>
                  <a:ext uri="{FF2B5EF4-FFF2-40B4-BE49-F238E27FC236}">
                    <a16:creationId xmlns:a16="http://schemas.microsoft.com/office/drawing/2014/main" id="{A9EF304F-0050-0EEB-BAA8-2BD2381D18AF}"/>
                  </a:ext>
                </a:extLst>
              </p:cNvPr>
              <p:cNvPicPr>
                <a:picLocks noChangeAspect="1"/>
              </p:cNvPicPr>
              <p:nvPr/>
            </p:nvPicPr>
            <p:blipFill>
              <a:blip r:embed="rId38">
                <a:extLst>
                  <a:ext uri="{96DAC541-7B7A-43D3-8B79-37D633B846F1}">
                    <asvg:svgBlip xmlns:asvg="http://schemas.microsoft.com/office/drawing/2016/SVG/main" r:embed="rId39"/>
                  </a:ext>
                </a:extLst>
              </a:blip>
              <a:stretch>
                <a:fillRect/>
              </a:stretch>
            </p:blipFill>
            <p:spPr>
              <a:xfrm>
                <a:off x="4719024" y="1866857"/>
                <a:ext cx="473592" cy="458792"/>
              </a:xfrm>
              <a:prstGeom prst="rect">
                <a:avLst/>
              </a:prstGeom>
            </p:spPr>
          </p:pic>
          <p:sp>
            <p:nvSpPr>
              <p:cNvPr id="274" name="Rectangle 1107">
                <a:extLst>
                  <a:ext uri="{FF2B5EF4-FFF2-40B4-BE49-F238E27FC236}">
                    <a16:creationId xmlns:a16="http://schemas.microsoft.com/office/drawing/2014/main" id="{11228EF0-3990-E1E3-9D58-81A5C2B5B435}"/>
                  </a:ext>
                </a:extLst>
              </p:cNvPr>
              <p:cNvSpPr/>
              <p:nvPr/>
            </p:nvSpPr>
            <p:spPr>
              <a:xfrm>
                <a:off x="4600871" y="2314828"/>
                <a:ext cx="718624"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$1.1Billion </a:t>
                </a:r>
              </a:p>
            </p:txBody>
          </p:sp>
        </p:grpSp>
      </p:grpSp>
      <p:grpSp>
        <p:nvGrpSpPr>
          <p:cNvPr id="377" name="Group 376">
            <a:extLst>
              <a:ext uri="{FF2B5EF4-FFF2-40B4-BE49-F238E27FC236}">
                <a16:creationId xmlns:a16="http://schemas.microsoft.com/office/drawing/2014/main" id="{743B0066-9DA1-199F-3DF1-DDC22102CD4B}"/>
              </a:ext>
            </a:extLst>
          </p:cNvPr>
          <p:cNvGrpSpPr/>
          <p:nvPr/>
        </p:nvGrpSpPr>
        <p:grpSpPr>
          <a:xfrm>
            <a:off x="5112911" y="8560462"/>
            <a:ext cx="1489051" cy="653346"/>
            <a:chOff x="5112911" y="8992121"/>
            <a:chExt cx="1489051" cy="653346"/>
          </a:xfrm>
        </p:grpSpPr>
        <p:sp>
          <p:nvSpPr>
            <p:cNvPr id="275" name="Rectangle 1114">
              <a:extLst>
                <a:ext uri="{FF2B5EF4-FFF2-40B4-BE49-F238E27FC236}">
                  <a16:creationId xmlns:a16="http://schemas.microsoft.com/office/drawing/2014/main" id="{ACA6B2C1-ABE0-B4A4-58EE-37655786B61B}"/>
                </a:ext>
              </a:extLst>
            </p:cNvPr>
            <p:cNvSpPr/>
            <p:nvPr/>
          </p:nvSpPr>
          <p:spPr>
            <a:xfrm>
              <a:off x="5112911" y="9220525"/>
              <a:ext cx="718624"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Full time jobs created</a:t>
              </a:r>
              <a:endParaRPr lang="en-US" sz="1000" dirty="0">
                <a:solidFill>
                  <a:schemeClr val="tx1"/>
                </a:solidFill>
                <a:ea typeface="Lato"/>
                <a:cs typeface="Lato"/>
              </a:endParaRPr>
            </a:p>
          </p:txBody>
        </p:sp>
        <p:grpSp>
          <p:nvGrpSpPr>
            <p:cNvPr id="276" name="Group 1115">
              <a:extLst>
                <a:ext uri="{FF2B5EF4-FFF2-40B4-BE49-F238E27FC236}">
                  <a16:creationId xmlns:a16="http://schemas.microsoft.com/office/drawing/2014/main" id="{32981619-6FEB-08CA-D709-6AC99C515750}"/>
                </a:ext>
              </a:extLst>
            </p:cNvPr>
            <p:cNvGrpSpPr/>
            <p:nvPr/>
          </p:nvGrpSpPr>
          <p:grpSpPr>
            <a:xfrm>
              <a:off x="5645473" y="8992121"/>
              <a:ext cx="956489" cy="653346"/>
              <a:chOff x="6650523" y="1878127"/>
              <a:chExt cx="956489" cy="653346"/>
            </a:xfrm>
          </p:grpSpPr>
          <p:pic>
            <p:nvPicPr>
              <p:cNvPr id="277" name="Graphic 1119">
                <a:extLst>
                  <a:ext uri="{FF2B5EF4-FFF2-40B4-BE49-F238E27FC236}">
                    <a16:creationId xmlns:a16="http://schemas.microsoft.com/office/drawing/2014/main" id="{3D65E548-33AA-FBA6-0418-3BC61CB2AC0A}"/>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6855562" y="1878127"/>
                <a:ext cx="555608" cy="484680"/>
              </a:xfrm>
              <a:prstGeom prst="rect">
                <a:avLst/>
              </a:prstGeom>
            </p:spPr>
          </p:pic>
          <p:sp>
            <p:nvSpPr>
              <p:cNvPr id="278" name="Rectangle 1120">
                <a:extLst>
                  <a:ext uri="{FF2B5EF4-FFF2-40B4-BE49-F238E27FC236}">
                    <a16:creationId xmlns:a16="http://schemas.microsoft.com/office/drawing/2014/main" id="{D2BD3CFF-FE18-C163-FFAE-08E3F8825EF5}"/>
                  </a:ext>
                </a:extLst>
              </p:cNvPr>
              <p:cNvSpPr/>
              <p:nvPr/>
            </p:nvSpPr>
            <p:spPr>
              <a:xfrm>
                <a:off x="6650523" y="2319613"/>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67k</a:t>
                </a:r>
                <a:endParaRPr lang="en-US" sz="1000" dirty="0">
                  <a:solidFill>
                    <a:schemeClr val="tx1"/>
                  </a:solidFill>
                  <a:ea typeface="Lato"/>
                  <a:cs typeface="Lato"/>
                </a:endParaRPr>
              </a:p>
            </p:txBody>
          </p:sp>
        </p:grpSp>
      </p:grpSp>
      <p:grpSp>
        <p:nvGrpSpPr>
          <p:cNvPr id="374" name="Group 373">
            <a:extLst>
              <a:ext uri="{FF2B5EF4-FFF2-40B4-BE49-F238E27FC236}">
                <a16:creationId xmlns:a16="http://schemas.microsoft.com/office/drawing/2014/main" id="{11B0B606-C651-5F73-E171-F505C7537DBB}"/>
              </a:ext>
            </a:extLst>
          </p:cNvPr>
          <p:cNvGrpSpPr/>
          <p:nvPr/>
        </p:nvGrpSpPr>
        <p:grpSpPr>
          <a:xfrm>
            <a:off x="3436495" y="8528535"/>
            <a:ext cx="1445874" cy="717201"/>
            <a:chOff x="3949894" y="8347462"/>
            <a:chExt cx="1445874" cy="717201"/>
          </a:xfrm>
        </p:grpSpPr>
        <p:grpSp>
          <p:nvGrpSpPr>
            <p:cNvPr id="282" name="Group 1124">
              <a:extLst>
                <a:ext uri="{FF2B5EF4-FFF2-40B4-BE49-F238E27FC236}">
                  <a16:creationId xmlns:a16="http://schemas.microsoft.com/office/drawing/2014/main" id="{4EA1EACA-D556-11BB-3868-AD6D0BB858B0}"/>
                </a:ext>
              </a:extLst>
            </p:cNvPr>
            <p:cNvGrpSpPr/>
            <p:nvPr/>
          </p:nvGrpSpPr>
          <p:grpSpPr>
            <a:xfrm>
              <a:off x="4476953" y="8347462"/>
              <a:ext cx="918815" cy="717201"/>
              <a:chOff x="5455681" y="1849243"/>
              <a:chExt cx="918815" cy="717201"/>
            </a:xfrm>
          </p:grpSpPr>
          <p:pic>
            <p:nvPicPr>
              <p:cNvPr id="283" name="Graphic 1126">
                <a:extLst>
                  <a:ext uri="{FF2B5EF4-FFF2-40B4-BE49-F238E27FC236}">
                    <a16:creationId xmlns:a16="http://schemas.microsoft.com/office/drawing/2014/main" id="{36A97035-59C5-88D9-5308-472AD74870E9}"/>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5637341" y="1849243"/>
                <a:ext cx="555496" cy="539157"/>
              </a:xfrm>
              <a:prstGeom prst="rect">
                <a:avLst/>
              </a:prstGeom>
            </p:spPr>
          </p:pic>
          <p:sp>
            <p:nvSpPr>
              <p:cNvPr id="284" name="Rectangle 1127">
                <a:extLst>
                  <a:ext uri="{FF2B5EF4-FFF2-40B4-BE49-F238E27FC236}">
                    <a16:creationId xmlns:a16="http://schemas.microsoft.com/office/drawing/2014/main" id="{18F43052-9AB3-8CD0-B685-EC082B4265DB}"/>
                  </a:ext>
                </a:extLst>
              </p:cNvPr>
              <p:cNvSpPr/>
              <p:nvPr/>
            </p:nvSpPr>
            <p:spPr>
              <a:xfrm>
                <a:off x="5455681" y="2354584"/>
                <a:ext cx="918815"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$550M</a:t>
                </a:r>
              </a:p>
            </p:txBody>
          </p:sp>
        </p:grpSp>
        <p:sp>
          <p:nvSpPr>
            <p:cNvPr id="285" name="Rectangle 1125">
              <a:extLst>
                <a:ext uri="{FF2B5EF4-FFF2-40B4-BE49-F238E27FC236}">
                  <a16:creationId xmlns:a16="http://schemas.microsoft.com/office/drawing/2014/main" id="{BEFE92AB-A2A8-9E29-49C0-3FDFD020427F}"/>
                </a:ext>
              </a:extLst>
            </p:cNvPr>
            <p:cNvSpPr/>
            <p:nvPr/>
          </p:nvSpPr>
          <p:spPr>
            <a:xfrm>
              <a:off x="3949894" y="8516991"/>
              <a:ext cx="795505" cy="4079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Funds allocated to WSMEs</a:t>
              </a:r>
              <a:endParaRPr lang="en-US" sz="1000" b="1" i="1" dirty="0">
                <a:solidFill>
                  <a:schemeClr val="tx1"/>
                </a:solidFill>
                <a:ea typeface="Lato"/>
                <a:cs typeface="Lato"/>
              </a:endParaRPr>
            </a:p>
          </p:txBody>
        </p:sp>
      </p:grpSp>
      <p:grpSp>
        <p:nvGrpSpPr>
          <p:cNvPr id="375" name="Group 374">
            <a:extLst>
              <a:ext uri="{FF2B5EF4-FFF2-40B4-BE49-F238E27FC236}">
                <a16:creationId xmlns:a16="http://schemas.microsoft.com/office/drawing/2014/main" id="{7F30570C-A036-F470-82EB-749B71F21F0D}"/>
              </a:ext>
            </a:extLst>
          </p:cNvPr>
          <p:cNvGrpSpPr/>
          <p:nvPr/>
        </p:nvGrpSpPr>
        <p:grpSpPr>
          <a:xfrm>
            <a:off x="1935201" y="8519669"/>
            <a:ext cx="1270752" cy="734933"/>
            <a:chOff x="2148319" y="8510811"/>
            <a:chExt cx="1270752" cy="734933"/>
          </a:xfrm>
        </p:grpSpPr>
        <p:grpSp>
          <p:nvGrpSpPr>
            <p:cNvPr id="279" name="Group 1116">
              <a:extLst>
                <a:ext uri="{FF2B5EF4-FFF2-40B4-BE49-F238E27FC236}">
                  <a16:creationId xmlns:a16="http://schemas.microsoft.com/office/drawing/2014/main" id="{1A8FE485-E58C-47AB-07C8-DF7CE68315E2}"/>
                </a:ext>
              </a:extLst>
            </p:cNvPr>
            <p:cNvGrpSpPr/>
            <p:nvPr/>
          </p:nvGrpSpPr>
          <p:grpSpPr>
            <a:xfrm>
              <a:off x="2722410" y="8510811"/>
              <a:ext cx="696661" cy="734933"/>
              <a:chOff x="7713659" y="1787326"/>
              <a:chExt cx="696661" cy="734933"/>
            </a:xfrm>
          </p:grpSpPr>
          <p:pic>
            <p:nvPicPr>
              <p:cNvPr id="280" name="Graphic 1117" descr="Group brainstorm with solid fill">
                <a:extLst>
                  <a:ext uri="{FF2B5EF4-FFF2-40B4-BE49-F238E27FC236}">
                    <a16:creationId xmlns:a16="http://schemas.microsoft.com/office/drawing/2014/main" id="{5C2B61E9-3CBC-8974-BABE-10B08F0E82ED}"/>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7759303" y="1787326"/>
                <a:ext cx="575801" cy="575801"/>
              </a:xfrm>
              <a:prstGeom prst="rect">
                <a:avLst/>
              </a:prstGeom>
            </p:spPr>
          </p:pic>
          <p:sp>
            <p:nvSpPr>
              <p:cNvPr id="281" name="Rectangle 1118">
                <a:extLst>
                  <a:ext uri="{FF2B5EF4-FFF2-40B4-BE49-F238E27FC236}">
                    <a16:creationId xmlns:a16="http://schemas.microsoft.com/office/drawing/2014/main" id="{D2F3EEA0-4127-EEBA-F3BC-9473295EE7BE}"/>
                  </a:ext>
                </a:extLst>
              </p:cNvPr>
              <p:cNvSpPr/>
              <p:nvPr/>
            </p:nvSpPr>
            <p:spPr>
              <a:xfrm>
                <a:off x="7713659" y="2316874"/>
                <a:ext cx="696661" cy="205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30k</a:t>
                </a:r>
              </a:p>
            </p:txBody>
          </p:sp>
        </p:grpSp>
        <p:sp>
          <p:nvSpPr>
            <p:cNvPr id="286" name="Rectangle 1104">
              <a:extLst>
                <a:ext uri="{FF2B5EF4-FFF2-40B4-BE49-F238E27FC236}">
                  <a16:creationId xmlns:a16="http://schemas.microsoft.com/office/drawing/2014/main" id="{92D22C59-D582-FFC3-6A34-6E2664C780A5}"/>
                </a:ext>
              </a:extLst>
            </p:cNvPr>
            <p:cNvSpPr/>
            <p:nvPr/>
          </p:nvSpPr>
          <p:spPr>
            <a:xfrm>
              <a:off x="2148319" y="8797195"/>
              <a:ext cx="679245"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bIns="45720" rtlCol="0" anchor="ctr"/>
            <a:lstStyle/>
            <a:p>
              <a:pPr algn="ctr"/>
              <a:r>
                <a:rPr lang="en-US" sz="1000" b="1" i="1" dirty="0">
                  <a:solidFill>
                    <a:schemeClr val="tx1"/>
                  </a:solidFill>
                </a:rPr>
                <a:t>SMEs served</a:t>
              </a:r>
              <a:endParaRPr lang="en-US" sz="1000" b="1" i="1" dirty="0">
                <a:solidFill>
                  <a:schemeClr val="tx1"/>
                </a:solidFill>
                <a:ea typeface="Lato"/>
                <a:cs typeface="Lato"/>
              </a:endParaRPr>
            </a:p>
          </p:txBody>
        </p:sp>
      </p:grpSp>
      <p:sp>
        <p:nvSpPr>
          <p:cNvPr id="290" name="CuadroTexto 172">
            <a:extLst>
              <a:ext uri="{FF2B5EF4-FFF2-40B4-BE49-F238E27FC236}">
                <a16:creationId xmlns:a16="http://schemas.microsoft.com/office/drawing/2014/main" id="{0C3EFB21-3230-6814-BC94-75CF29C04ABC}"/>
              </a:ext>
            </a:extLst>
          </p:cNvPr>
          <p:cNvSpPr txBox="1"/>
          <p:nvPr/>
        </p:nvSpPr>
        <p:spPr>
          <a:xfrm>
            <a:off x="297616" y="2362200"/>
            <a:ext cx="2842576" cy="1477963"/>
          </a:xfrm>
          <a:prstGeom prst="rect">
            <a:avLst/>
          </a:prstGeom>
          <a:noFill/>
        </p:spPr>
        <p:txBody>
          <a:bodyPr wrap="square">
            <a:spAutoFit/>
          </a:bodyPr>
          <a:lstStyle/>
          <a:p>
            <a:r>
              <a:rPr lang="en-US" sz="1050" dirty="0"/>
              <a:t>In emerging economies, SMEs represent </a:t>
            </a:r>
            <a:r>
              <a:rPr lang="en-US" sz="1200" b="1" dirty="0">
                <a:solidFill>
                  <a:schemeClr val="accent1"/>
                </a:solidFill>
              </a:rPr>
              <a:t>70% of jobs</a:t>
            </a:r>
            <a:r>
              <a:rPr lang="en-US" sz="1050" dirty="0"/>
              <a:t>, </a:t>
            </a:r>
            <a:r>
              <a:rPr lang="en-US" sz="1200" b="1" dirty="0">
                <a:solidFill>
                  <a:schemeClr val="accent1"/>
                </a:solidFill>
              </a:rPr>
              <a:t>70% of businesses</a:t>
            </a:r>
            <a:r>
              <a:rPr lang="en-US" sz="1050" dirty="0"/>
              <a:t>, and </a:t>
            </a:r>
            <a:r>
              <a:rPr lang="en-US" sz="1200" b="1" dirty="0">
                <a:solidFill>
                  <a:schemeClr val="accent1"/>
                </a:solidFill>
              </a:rPr>
              <a:t>35% of GDP</a:t>
            </a:r>
            <a:r>
              <a:rPr lang="en-US" sz="1050" dirty="0"/>
              <a:t>. </a:t>
            </a:r>
          </a:p>
          <a:p>
            <a:endParaRPr lang="en-US" sz="1050" dirty="0"/>
          </a:p>
          <a:p>
            <a:r>
              <a:rPr lang="en-US" sz="1050" dirty="0"/>
              <a:t>Strengthening SMEs in LMICs supports </a:t>
            </a:r>
            <a:r>
              <a:rPr lang="en-US" sz="1200" b="1" dirty="0">
                <a:solidFill>
                  <a:schemeClr val="accent1"/>
                </a:solidFill>
              </a:rPr>
              <a:t>production</a:t>
            </a:r>
            <a:r>
              <a:rPr lang="en-US" sz="1050" dirty="0"/>
              <a:t> across value chains, boosts </a:t>
            </a:r>
            <a:r>
              <a:rPr lang="en-US" sz="1200" b="1" dirty="0">
                <a:solidFill>
                  <a:schemeClr val="accent1"/>
                </a:solidFill>
              </a:rPr>
              <a:t>productivity</a:t>
            </a:r>
            <a:r>
              <a:rPr lang="en-US" sz="1050" dirty="0"/>
              <a:t>, and improves </a:t>
            </a:r>
            <a:r>
              <a:rPr lang="en-US" sz="1200" b="1" dirty="0">
                <a:solidFill>
                  <a:schemeClr val="accent1"/>
                </a:solidFill>
              </a:rPr>
              <a:t>livelihoods</a:t>
            </a:r>
            <a:r>
              <a:rPr lang="en-US" sz="1050" dirty="0"/>
              <a:t> for underserved groups.</a:t>
            </a:r>
          </a:p>
        </p:txBody>
      </p:sp>
      <p:sp>
        <p:nvSpPr>
          <p:cNvPr id="294" name="CuadroTexto 172">
            <a:extLst>
              <a:ext uri="{FF2B5EF4-FFF2-40B4-BE49-F238E27FC236}">
                <a16:creationId xmlns:a16="http://schemas.microsoft.com/office/drawing/2014/main" id="{CD33EBBA-65A5-3626-4042-82A028E13F64}"/>
              </a:ext>
            </a:extLst>
          </p:cNvPr>
          <p:cNvSpPr txBox="1"/>
          <p:nvPr/>
        </p:nvSpPr>
        <p:spPr>
          <a:xfrm>
            <a:off x="3290529" y="2125663"/>
            <a:ext cx="3425825" cy="438150"/>
          </a:xfrm>
          <a:prstGeom prst="rect">
            <a:avLst/>
          </a:prstGeom>
          <a:noFill/>
        </p:spPr>
        <p:txBody>
          <a:bodyPr wrap="square">
            <a:spAutoFit/>
          </a:bodyPr>
          <a:lstStyle/>
          <a:p>
            <a:r>
              <a:rPr lang="en-US" sz="1050" dirty="0"/>
              <a:t>Yet, SMEs often do not qualify for commercial finance, driving a </a:t>
            </a:r>
            <a:r>
              <a:rPr lang="en-US" sz="1200" b="1" dirty="0">
                <a:solidFill>
                  <a:schemeClr val="accent2"/>
                </a:solidFill>
              </a:rPr>
              <a:t>$ 5.7 trillion financing gap </a:t>
            </a:r>
            <a:r>
              <a:rPr lang="en-US" sz="1050" dirty="0"/>
              <a:t>(2019)</a:t>
            </a:r>
          </a:p>
        </p:txBody>
      </p:sp>
      <p:sp>
        <p:nvSpPr>
          <p:cNvPr id="354" name="Arrow: Chevron 50">
            <a:extLst>
              <a:ext uri="{FF2B5EF4-FFF2-40B4-BE49-F238E27FC236}">
                <a16:creationId xmlns:a16="http://schemas.microsoft.com/office/drawing/2014/main" id="{29905B5F-5749-0668-FD25-8F73F6598EBD}"/>
              </a:ext>
            </a:extLst>
          </p:cNvPr>
          <p:cNvSpPr/>
          <p:nvPr/>
        </p:nvSpPr>
        <p:spPr>
          <a:xfrm>
            <a:off x="2599803" y="10130996"/>
            <a:ext cx="1953478" cy="228896"/>
          </a:xfrm>
          <a:prstGeom prst="chevron">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i="1" u="none" strike="noStrike" kern="1200" cap="none" spc="0" normalizeH="0" baseline="0" noProof="0" dirty="0">
                <a:ln>
                  <a:noFill/>
                </a:ln>
                <a:solidFill>
                  <a:schemeClr val="bg1"/>
                </a:solidFill>
                <a:effectLst/>
                <a:uLnTx/>
                <a:uFillTx/>
                <a:ea typeface="+mn-ea"/>
                <a:cs typeface="Arial" pitchFamily="34" charset="0"/>
                <a:sym typeface="Lato"/>
              </a:rPr>
              <a:t>Pilot &amp; refinement</a:t>
            </a:r>
          </a:p>
        </p:txBody>
      </p:sp>
      <p:sp>
        <p:nvSpPr>
          <p:cNvPr id="355" name="Arrow: Chevron 51">
            <a:extLst>
              <a:ext uri="{FF2B5EF4-FFF2-40B4-BE49-F238E27FC236}">
                <a16:creationId xmlns:a16="http://schemas.microsoft.com/office/drawing/2014/main" id="{CF41E603-F1F2-24C9-43F2-CEAE07406CFA}"/>
              </a:ext>
            </a:extLst>
          </p:cNvPr>
          <p:cNvSpPr/>
          <p:nvPr/>
        </p:nvSpPr>
        <p:spPr>
          <a:xfrm>
            <a:off x="718971" y="10125428"/>
            <a:ext cx="1953478" cy="234481"/>
          </a:xfrm>
          <a:prstGeom prst="chevron">
            <a:avLst/>
          </a:prstGeom>
          <a:solidFill>
            <a:schemeClr val="tx2"/>
          </a:solidFill>
          <a:ln w="9525">
            <a:solidFill>
              <a:schemeClr val="bg2"/>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chemeClr val="bg1"/>
              </a:solidFill>
              <a:effectLst/>
              <a:uLnTx/>
              <a:uFillTx/>
              <a:ea typeface="+mn-ea"/>
              <a:cs typeface="Arial" pitchFamily="34" charset="0"/>
              <a:sym typeface="Lato"/>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i="1" u="none" strike="noStrike" kern="1200" cap="none" spc="0" normalizeH="0" baseline="0" noProof="0" dirty="0">
                <a:ln>
                  <a:noFill/>
                </a:ln>
                <a:solidFill>
                  <a:schemeClr val="bg1"/>
                </a:solidFill>
                <a:effectLst/>
                <a:uLnTx/>
                <a:uFillTx/>
                <a:ea typeface="+mn-ea"/>
                <a:cs typeface="Arial" pitchFamily="34" charset="0"/>
                <a:sym typeface="Lato"/>
              </a:rPr>
              <a:t>Research &amp; </a:t>
            </a:r>
            <a:r>
              <a:rPr lang="en-GB" sz="1000" i="1" dirty="0">
                <a:solidFill>
                  <a:schemeClr val="bg1"/>
                </a:solidFill>
                <a:cs typeface="Arial" pitchFamily="34" charset="0"/>
                <a:sym typeface="Lato"/>
              </a:rPr>
              <a:t>diagnostics</a:t>
            </a:r>
            <a:endParaRPr kumimoji="0" lang="en-GB" sz="1000" i="1" u="none" strike="noStrike" kern="1200" cap="none" spc="0" normalizeH="0" baseline="0" noProof="0" dirty="0">
              <a:ln>
                <a:noFill/>
              </a:ln>
              <a:solidFill>
                <a:schemeClr val="bg1"/>
              </a:solidFill>
              <a:effectLst/>
              <a:uLnTx/>
              <a:uFillTx/>
              <a:ea typeface="+mn-ea"/>
              <a:cs typeface="Arial" pitchFamily="34" charset="0"/>
              <a:sym typeface="Lato"/>
            </a:endParaRP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000" b="1" i="0" u="none" strike="noStrike" kern="1200" cap="none" spc="0" normalizeH="0" baseline="0" noProof="0" dirty="0">
              <a:ln>
                <a:noFill/>
              </a:ln>
              <a:solidFill>
                <a:schemeClr val="bg1"/>
              </a:solidFill>
              <a:effectLst/>
              <a:uLnTx/>
              <a:uFillTx/>
              <a:ea typeface="+mn-ea"/>
              <a:cs typeface="Arial" pitchFamily="34" charset="0"/>
              <a:sym typeface="Lato"/>
            </a:endParaRPr>
          </a:p>
        </p:txBody>
      </p:sp>
      <p:sp>
        <p:nvSpPr>
          <p:cNvPr id="356" name="Arrow: Chevron 53">
            <a:extLst>
              <a:ext uri="{FF2B5EF4-FFF2-40B4-BE49-F238E27FC236}">
                <a16:creationId xmlns:a16="http://schemas.microsoft.com/office/drawing/2014/main" id="{09E147DF-5951-5CC7-E5E7-F200E17A867A}"/>
              </a:ext>
            </a:extLst>
          </p:cNvPr>
          <p:cNvSpPr/>
          <p:nvPr/>
        </p:nvSpPr>
        <p:spPr>
          <a:xfrm>
            <a:off x="4452642" y="10125428"/>
            <a:ext cx="1953478" cy="234802"/>
          </a:xfrm>
          <a:prstGeom prst="chevron">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1000" i="1" u="none" strike="noStrike" kern="1200" cap="none" spc="0" normalizeH="0" baseline="0" noProof="0" dirty="0">
                <a:ln>
                  <a:noFill/>
                </a:ln>
                <a:solidFill>
                  <a:schemeClr val="bg1"/>
                </a:solidFill>
                <a:effectLst/>
                <a:uLnTx/>
                <a:uFillTx/>
                <a:ea typeface="+mn-ea"/>
                <a:cs typeface="Arial" pitchFamily="34" charset="0"/>
                <a:sym typeface="Lato"/>
              </a:rPr>
              <a:t>Roll out  </a:t>
            </a:r>
          </a:p>
        </p:txBody>
      </p:sp>
      <p:sp>
        <p:nvSpPr>
          <p:cNvPr id="357" name="Rectangle: Rounded Corners 17">
            <a:extLst>
              <a:ext uri="{FF2B5EF4-FFF2-40B4-BE49-F238E27FC236}">
                <a16:creationId xmlns:a16="http://schemas.microsoft.com/office/drawing/2014/main" id="{557C05CC-A690-AB99-1E9D-CCD007F958DF}"/>
              </a:ext>
            </a:extLst>
          </p:cNvPr>
          <p:cNvSpPr/>
          <p:nvPr/>
        </p:nvSpPr>
        <p:spPr>
          <a:xfrm rot="16200000">
            <a:off x="-176475" y="10863506"/>
            <a:ext cx="1466011" cy="327858"/>
          </a:xfrm>
          <a:prstGeom prst="roundRect">
            <a:avLst/>
          </a:prstGeom>
          <a:no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lang="en-GB" sz="1000" i="1" dirty="0">
                <a:solidFill>
                  <a:srgbClr val="1E4B3C"/>
                </a:solidFill>
                <a:cs typeface="Arial" pitchFamily="34" charset="0"/>
                <a:sym typeface="Lato"/>
              </a:rPr>
              <a:t>Key elements for success</a:t>
            </a:r>
            <a:endParaRPr kumimoji="0" lang="en-GB" sz="1000" i="1" u="none" strike="noStrike" kern="1200" cap="none" spc="0" normalizeH="0" baseline="0" noProof="0" dirty="0">
              <a:ln>
                <a:noFill/>
              </a:ln>
              <a:solidFill>
                <a:srgbClr val="1E4B3C"/>
              </a:solidFill>
              <a:effectLst/>
              <a:uLnTx/>
              <a:uFillTx/>
              <a:ea typeface="+mn-ea"/>
              <a:cs typeface="Arial" pitchFamily="34" charset="0"/>
              <a:sym typeface="Lato"/>
            </a:endParaRPr>
          </a:p>
        </p:txBody>
      </p:sp>
      <p:grpSp>
        <p:nvGrpSpPr>
          <p:cNvPr id="389" name="Group 388">
            <a:extLst>
              <a:ext uri="{FF2B5EF4-FFF2-40B4-BE49-F238E27FC236}">
                <a16:creationId xmlns:a16="http://schemas.microsoft.com/office/drawing/2014/main" id="{3186C88F-2B10-CE2C-A1CE-76A6CC925DB9}"/>
              </a:ext>
            </a:extLst>
          </p:cNvPr>
          <p:cNvGrpSpPr/>
          <p:nvPr/>
        </p:nvGrpSpPr>
        <p:grpSpPr>
          <a:xfrm>
            <a:off x="946228" y="10369801"/>
            <a:ext cx="5434447" cy="203730"/>
            <a:chOff x="946228" y="10369801"/>
            <a:chExt cx="5434447" cy="203730"/>
          </a:xfrm>
        </p:grpSpPr>
        <p:sp>
          <p:nvSpPr>
            <p:cNvPr id="352" name="Rectángulo redondeado 149">
              <a:extLst>
                <a:ext uri="{FF2B5EF4-FFF2-40B4-BE49-F238E27FC236}">
                  <a16:creationId xmlns:a16="http://schemas.microsoft.com/office/drawing/2014/main" id="{241BCD16-52BA-AE8E-F09E-C5237F06F2CE}"/>
                </a:ext>
              </a:extLst>
            </p:cNvPr>
            <p:cNvSpPr/>
            <p:nvPr/>
          </p:nvSpPr>
          <p:spPr>
            <a:xfrm>
              <a:off x="1040847" y="10386092"/>
              <a:ext cx="5339828" cy="171149"/>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s-CO" sz="1000" dirty="0">
                  <a:solidFill>
                    <a:schemeClr val="tx1"/>
                  </a:solidFill>
                </a:rPr>
                <a:t>Incentives</a:t>
              </a:r>
            </a:p>
          </p:txBody>
        </p:sp>
        <p:pic>
          <p:nvPicPr>
            <p:cNvPr id="378" name="Gráfico 113">
              <a:extLst>
                <a:ext uri="{FF2B5EF4-FFF2-40B4-BE49-F238E27FC236}">
                  <a16:creationId xmlns:a16="http://schemas.microsoft.com/office/drawing/2014/main" id="{CA78C3D3-8D2F-40F8-64E1-0D0E2BDEE7C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46228" y="10369801"/>
              <a:ext cx="189237" cy="203730"/>
            </a:xfrm>
            <a:prstGeom prst="rect">
              <a:avLst/>
            </a:prstGeom>
          </p:spPr>
        </p:pic>
      </p:grpSp>
      <p:grpSp>
        <p:nvGrpSpPr>
          <p:cNvPr id="390" name="Group 389">
            <a:extLst>
              <a:ext uri="{FF2B5EF4-FFF2-40B4-BE49-F238E27FC236}">
                <a16:creationId xmlns:a16="http://schemas.microsoft.com/office/drawing/2014/main" id="{17EB549B-79DC-29A4-C42C-03872B1B8F3E}"/>
              </a:ext>
            </a:extLst>
          </p:cNvPr>
          <p:cNvGrpSpPr/>
          <p:nvPr/>
        </p:nvGrpSpPr>
        <p:grpSpPr>
          <a:xfrm>
            <a:off x="2505184" y="10583684"/>
            <a:ext cx="3861997" cy="203730"/>
            <a:chOff x="2505184" y="10592395"/>
            <a:chExt cx="3861997" cy="203730"/>
          </a:xfrm>
        </p:grpSpPr>
        <p:sp>
          <p:nvSpPr>
            <p:cNvPr id="358" name="Rectángulo redondeado 150">
              <a:extLst>
                <a:ext uri="{FF2B5EF4-FFF2-40B4-BE49-F238E27FC236}">
                  <a16:creationId xmlns:a16="http://schemas.microsoft.com/office/drawing/2014/main" id="{110C23AC-631A-43F3-5200-2A7B6D95B173}"/>
                </a:ext>
              </a:extLst>
            </p:cNvPr>
            <p:cNvSpPr/>
            <p:nvPr/>
          </p:nvSpPr>
          <p:spPr>
            <a:xfrm>
              <a:off x="2599804" y="10606965"/>
              <a:ext cx="3767377" cy="174590"/>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 defTabSz="914256">
                <a:spcAft>
                  <a:spcPts val="1200"/>
                </a:spcAft>
              </a:pPr>
              <a:r>
                <a:rPr lang="en-US" sz="1000" dirty="0">
                  <a:solidFill>
                    <a:prstClr val="black"/>
                  </a:solidFill>
                  <a:cs typeface="Arial" pitchFamily="34" charset="0"/>
                </a:rPr>
                <a:t>Non-financial services</a:t>
              </a:r>
            </a:p>
          </p:txBody>
        </p:sp>
        <p:pic>
          <p:nvPicPr>
            <p:cNvPr id="379" name="Gráfico 113">
              <a:extLst>
                <a:ext uri="{FF2B5EF4-FFF2-40B4-BE49-F238E27FC236}">
                  <a16:creationId xmlns:a16="http://schemas.microsoft.com/office/drawing/2014/main" id="{BD5D216D-2E10-1A9E-DD38-F38C9C00CB4B}"/>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505184" y="10592395"/>
              <a:ext cx="189237" cy="203730"/>
            </a:xfrm>
            <a:prstGeom prst="rect">
              <a:avLst/>
            </a:prstGeom>
          </p:spPr>
        </p:pic>
      </p:grpSp>
      <p:grpSp>
        <p:nvGrpSpPr>
          <p:cNvPr id="387" name="Group 386">
            <a:extLst>
              <a:ext uri="{FF2B5EF4-FFF2-40B4-BE49-F238E27FC236}">
                <a16:creationId xmlns:a16="http://schemas.microsoft.com/office/drawing/2014/main" id="{0DE83F4C-22B1-9D1E-825A-9102DFDA90CF}"/>
              </a:ext>
            </a:extLst>
          </p:cNvPr>
          <p:cNvGrpSpPr/>
          <p:nvPr/>
        </p:nvGrpSpPr>
        <p:grpSpPr>
          <a:xfrm>
            <a:off x="3341876" y="10797567"/>
            <a:ext cx="3025304" cy="203730"/>
            <a:chOff x="3341876" y="10809608"/>
            <a:chExt cx="3025304" cy="203730"/>
          </a:xfrm>
        </p:grpSpPr>
        <p:sp>
          <p:nvSpPr>
            <p:cNvPr id="359" name="Rectángulo redondeado 153">
              <a:extLst>
                <a:ext uri="{FF2B5EF4-FFF2-40B4-BE49-F238E27FC236}">
                  <a16:creationId xmlns:a16="http://schemas.microsoft.com/office/drawing/2014/main" id="{D1E40F69-0E48-FDAA-DC34-ED48B2D60B57}"/>
                </a:ext>
              </a:extLst>
            </p:cNvPr>
            <p:cNvSpPr/>
            <p:nvPr/>
          </p:nvSpPr>
          <p:spPr>
            <a:xfrm>
              <a:off x="3423902" y="10825389"/>
              <a:ext cx="2943278" cy="172169"/>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 defTabSz="914256">
                <a:spcAft>
                  <a:spcPts val="1200"/>
                </a:spcAft>
              </a:pPr>
              <a:r>
                <a:rPr lang="en-US" sz="1000" dirty="0">
                  <a:solidFill>
                    <a:prstClr val="black"/>
                  </a:solidFill>
                  <a:cs typeface="Arial" pitchFamily="34" charset="0"/>
                </a:rPr>
                <a:t>Versatile implementation</a:t>
              </a:r>
            </a:p>
          </p:txBody>
        </p:sp>
        <p:pic>
          <p:nvPicPr>
            <p:cNvPr id="380" name="Gráfico 113">
              <a:extLst>
                <a:ext uri="{FF2B5EF4-FFF2-40B4-BE49-F238E27FC236}">
                  <a16:creationId xmlns:a16="http://schemas.microsoft.com/office/drawing/2014/main" id="{F4D435AC-DBDE-0646-FC64-83AA4E54B64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3341876" y="10809608"/>
              <a:ext cx="189237" cy="203730"/>
            </a:xfrm>
            <a:prstGeom prst="rect">
              <a:avLst/>
            </a:prstGeom>
          </p:spPr>
        </p:pic>
      </p:grpSp>
      <p:grpSp>
        <p:nvGrpSpPr>
          <p:cNvPr id="386" name="Group 385">
            <a:extLst>
              <a:ext uri="{FF2B5EF4-FFF2-40B4-BE49-F238E27FC236}">
                <a16:creationId xmlns:a16="http://schemas.microsoft.com/office/drawing/2014/main" id="{85777186-293D-D84A-B5AE-4141065E3F0C}"/>
              </a:ext>
            </a:extLst>
          </p:cNvPr>
          <p:cNvGrpSpPr/>
          <p:nvPr/>
        </p:nvGrpSpPr>
        <p:grpSpPr>
          <a:xfrm>
            <a:off x="2372262" y="11011450"/>
            <a:ext cx="3994915" cy="203730"/>
            <a:chOff x="2372262" y="11008946"/>
            <a:chExt cx="3994915" cy="203730"/>
          </a:xfrm>
        </p:grpSpPr>
        <p:sp>
          <p:nvSpPr>
            <p:cNvPr id="362" name="Rectángulo redondeado 157">
              <a:extLst>
                <a:ext uri="{FF2B5EF4-FFF2-40B4-BE49-F238E27FC236}">
                  <a16:creationId xmlns:a16="http://schemas.microsoft.com/office/drawing/2014/main" id="{F9DC3839-0531-4C90-06C7-88797F699C13}"/>
                </a:ext>
              </a:extLst>
            </p:cNvPr>
            <p:cNvSpPr/>
            <p:nvPr/>
          </p:nvSpPr>
          <p:spPr>
            <a:xfrm>
              <a:off x="2404958" y="11026812"/>
              <a:ext cx="3962219" cy="167998"/>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 defTabSz="914256">
                <a:spcAft>
                  <a:spcPts val="1200"/>
                </a:spcAft>
              </a:pPr>
              <a:r>
                <a:rPr lang="en-US" sz="1000" dirty="0">
                  <a:solidFill>
                    <a:prstClr val="black"/>
                  </a:solidFill>
                  <a:cs typeface="Arial" pitchFamily="34" charset="0"/>
                </a:rPr>
                <a:t>Embed relationship banking</a:t>
              </a:r>
            </a:p>
          </p:txBody>
        </p:sp>
        <p:pic>
          <p:nvPicPr>
            <p:cNvPr id="381" name="Gráfico 113">
              <a:extLst>
                <a:ext uri="{FF2B5EF4-FFF2-40B4-BE49-F238E27FC236}">
                  <a16:creationId xmlns:a16="http://schemas.microsoft.com/office/drawing/2014/main" id="{AD2D79FA-EF7B-E554-1249-78C6D4F905F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372262" y="11008946"/>
              <a:ext cx="189237" cy="203730"/>
            </a:xfrm>
            <a:prstGeom prst="rect">
              <a:avLst/>
            </a:prstGeom>
          </p:spPr>
        </p:pic>
      </p:grpSp>
      <p:grpSp>
        <p:nvGrpSpPr>
          <p:cNvPr id="385" name="Group 384">
            <a:extLst>
              <a:ext uri="{FF2B5EF4-FFF2-40B4-BE49-F238E27FC236}">
                <a16:creationId xmlns:a16="http://schemas.microsoft.com/office/drawing/2014/main" id="{7ABF65BA-42E2-0B63-0F2B-12CAB0149FC1}"/>
              </a:ext>
            </a:extLst>
          </p:cNvPr>
          <p:cNvGrpSpPr/>
          <p:nvPr/>
        </p:nvGrpSpPr>
        <p:grpSpPr>
          <a:xfrm>
            <a:off x="1183594" y="11225333"/>
            <a:ext cx="5183588" cy="203730"/>
            <a:chOff x="1183594" y="11228567"/>
            <a:chExt cx="5183588" cy="203730"/>
          </a:xfrm>
        </p:grpSpPr>
        <p:sp>
          <p:nvSpPr>
            <p:cNvPr id="364" name="Rectángulo redondeado 160">
              <a:extLst>
                <a:ext uri="{FF2B5EF4-FFF2-40B4-BE49-F238E27FC236}">
                  <a16:creationId xmlns:a16="http://schemas.microsoft.com/office/drawing/2014/main" id="{E2CF05B0-3F20-6DA5-4D8F-34AC1673B461}"/>
                </a:ext>
              </a:extLst>
            </p:cNvPr>
            <p:cNvSpPr/>
            <p:nvPr/>
          </p:nvSpPr>
          <p:spPr>
            <a:xfrm>
              <a:off x="1273278" y="11253043"/>
              <a:ext cx="5093904" cy="154779"/>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 defTabSz="914256">
                <a:spcAft>
                  <a:spcPts val="1200"/>
                </a:spcAft>
              </a:pPr>
              <a:r>
                <a:rPr lang="en-US" sz="1000" dirty="0">
                  <a:solidFill>
                    <a:prstClr val="black"/>
                  </a:solidFill>
                  <a:cs typeface="Arial" pitchFamily="34" charset="0"/>
                </a:rPr>
                <a:t>Segmentation</a:t>
              </a:r>
            </a:p>
          </p:txBody>
        </p:sp>
        <p:pic>
          <p:nvPicPr>
            <p:cNvPr id="382" name="Gráfico 113">
              <a:extLst>
                <a:ext uri="{FF2B5EF4-FFF2-40B4-BE49-F238E27FC236}">
                  <a16:creationId xmlns:a16="http://schemas.microsoft.com/office/drawing/2014/main" id="{8A381C33-42E1-338B-CD1D-936FB6FAB1BF}"/>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183594" y="11228567"/>
              <a:ext cx="189237" cy="203730"/>
            </a:xfrm>
            <a:prstGeom prst="rect">
              <a:avLst/>
            </a:prstGeom>
          </p:spPr>
        </p:pic>
      </p:grpSp>
      <p:grpSp>
        <p:nvGrpSpPr>
          <p:cNvPr id="384" name="Group 383">
            <a:extLst>
              <a:ext uri="{FF2B5EF4-FFF2-40B4-BE49-F238E27FC236}">
                <a16:creationId xmlns:a16="http://schemas.microsoft.com/office/drawing/2014/main" id="{05F051BE-20E4-A239-5A9A-F867FB9E5D55}"/>
              </a:ext>
            </a:extLst>
          </p:cNvPr>
          <p:cNvGrpSpPr/>
          <p:nvPr/>
        </p:nvGrpSpPr>
        <p:grpSpPr>
          <a:xfrm>
            <a:off x="1601091" y="11439218"/>
            <a:ext cx="4766091" cy="203730"/>
            <a:chOff x="1601091" y="11439218"/>
            <a:chExt cx="4766091" cy="203730"/>
          </a:xfrm>
        </p:grpSpPr>
        <p:sp>
          <p:nvSpPr>
            <p:cNvPr id="366" name="Rectángulo redondeado 165">
              <a:extLst>
                <a:ext uri="{FF2B5EF4-FFF2-40B4-BE49-F238E27FC236}">
                  <a16:creationId xmlns:a16="http://schemas.microsoft.com/office/drawing/2014/main" id="{11A8F548-E363-ADC2-1CC6-B977413774BF}"/>
                </a:ext>
              </a:extLst>
            </p:cNvPr>
            <p:cNvSpPr/>
            <p:nvPr/>
          </p:nvSpPr>
          <p:spPr>
            <a:xfrm>
              <a:off x="1645275" y="11465028"/>
              <a:ext cx="4721907" cy="152110"/>
            </a:xfrm>
            <a:prstGeom prst="roundRect">
              <a:avLst/>
            </a:prstGeom>
            <a:solidFill>
              <a:srgbClr val="FFFCD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91440" defTabSz="342900">
                <a:defRPr/>
              </a:pPr>
              <a:r>
                <a:rPr lang="en-US" sz="1000" dirty="0">
                  <a:solidFill>
                    <a:prstClr val="black"/>
                  </a:solidFill>
                  <a:cs typeface="Arial" pitchFamily="34" charset="0"/>
                </a:rPr>
                <a:t>Technology</a:t>
              </a:r>
            </a:p>
          </p:txBody>
        </p:sp>
        <p:pic>
          <p:nvPicPr>
            <p:cNvPr id="383" name="Gráfico 113">
              <a:extLst>
                <a:ext uri="{FF2B5EF4-FFF2-40B4-BE49-F238E27FC236}">
                  <a16:creationId xmlns:a16="http://schemas.microsoft.com/office/drawing/2014/main" id="{816C631A-0A2E-5190-C691-C0E1765B5F6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1601091" y="11439218"/>
              <a:ext cx="189237" cy="203730"/>
            </a:xfrm>
            <a:prstGeom prst="rect">
              <a:avLst/>
            </a:prstGeom>
          </p:spPr>
        </p:pic>
      </p:grpSp>
    </p:spTree>
    <p:extLst>
      <p:ext uri="{BB962C8B-B14F-4D97-AF65-F5344CB8AC3E}">
        <p14:creationId xmlns:p14="http://schemas.microsoft.com/office/powerpoint/2010/main" val="1455867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71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5&quot; b=&quot;91&quot;/&gt;&lt;/elem&gt;&lt;/m_vecMRU&gt;&lt;/m_mruColor&gt;&lt;m_eweekdayFirstOfWeek val=&quot;1&quot;/&gt;&lt;m_eweekdayFirstOfWorkweek val=&quot;2&quot;/&gt;&lt;m_eweekdayFirstOfWeekend val=&quot;7&quot;/&gt;&lt;/CPresentation&gt;&lt;/root&gt;"/>
  <p:tag name="FILLLINECOLOR1" val="6968388"/>
  <p:tag name="FILLLINECOLOR2" val="15064278"/>
  <p:tag name="FILLLINECOLOR3" val="13285805"/>
  <p:tag name="FILLLINECOLOR4" val="11573124"/>
  <p:tag name="FILLLINECOLOR5" val="5259059"/>
  <p:tag name="FILLLINECOLOR6" val="3484194"/>
  <p:tag name="FILLLINECOLOR7" val="1370622"/>
  <p:tag name="FILLLINECOLOR8" val="13695999"/>
  <p:tag name="FILLLINECOLOR9" val="10614527"/>
  <p:tag name="FILLLINECOLOR10" val="7533310"/>
  <p:tag name="FILLLINECOLOR11" val="113357"/>
  <p:tag name="FILLLINECOLOR12" val="97416"/>
  <p:tag name="FILLLINECOLOR13" val="16380913"/>
  <p:tag name="FILLLINECOLOR14" val="14671068"/>
  <p:tag name="FILLLINECOLOR15" val="11907761"/>
  <p:tag name="FILLLINECOLOR16" val="8748155"/>
  <p:tag name="FILLLINECOLOR17" val="5854034"/>
  <p:tag name="FILLLINECOLOR18" val="4473409"/>
  <p:tag name="FILLLINECOLOR19" val="0"/>
  <p:tag name="FILLLINECOLOR20" val="16777215"/>
  <p:tag name="FILLLINECOLOR22" val="1880563"/>
  <p:tag name="FILLLINECOLOR23" val="11176465"/>
  <p:tag name="FILLLINECOLOR24" val="4594056"/>
  <p:tag name="FONTCOLORNUMBER1" val="1"/>
  <p:tag name="FONTCOLORNUMBER2" val="7"/>
  <p:tag name="FONTCOLORNUMBER3" val="24"/>
  <p:tag name="FONTCOLORNUMBER4" val="23"/>
  <p:tag name="FONTCOLORNUMBER5" val="17"/>
  <p:tag name="FONTCOLORNUMBER6" val="20"/>
  <p:tag name="FONTCOLOR1" val="6968388"/>
  <p:tag name="FONTCOLOR2" val="1370622"/>
  <p:tag name="FONTCOLOR3" val="4594056"/>
  <p:tag name="FONTCOLOR4" val="11176465"/>
  <p:tag name="FONTCOLOR5" val="5854034"/>
  <p:tag name="FONTCOLOR6" val="1677721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zWJXojsmQwy7yjxUlO6bmw"/>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7UAoTMjkDcaqgiIrD2wYqg"/>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CmWHgS2JdZrPMsBOaICdEQ"/>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CVCdJMMZzm4ns2j3yX6QPw"/>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y2OEDhYmYKVT1d4mIn1S8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xAGBwDte9jYymCFgqmJ6A"/>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0vxvuq7.kpLgNBOXQJUdU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0G8BYE2VscRSvPmv6pMjS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mzcIyFB2aMrm.vv6IbZnaA"/>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WUXV14uQOj0C5r2Or4fIQ"/>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z6UWlExAfJhF.ZNm6rjUx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OW8Gn7yX6PeiHNE9PCxaI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gTjTNJf2RePRW3xrU_2X6g"/>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CaOoSn_PlqQbMz1tjrbafw"/>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uN7_kiFsVq8cfIBI7JvDVQ"/>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AfkRlqEhmCBrWrg9REeZOw"/>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fCT7K8.iJugwkjpfH8Wj2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mEl9C804_rD6pvEDSAbZjQ"/>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_Ux2cMoYv6wLLxdYDk56pQ"/>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dmKwFjnkACFsFQja4pb_fQ"/>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mJtmFiqL1zHOW15_DcXQG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8Opnn1Jgl7tyWnqmrSHsl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z0Q5U3ZpBznSvt0pFNGPw"/>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1GtNxu3kWGjuZytIFkyd8w"/>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43msKl3Jv6NYCluyDieUNA"/>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nZPKYxdmEnRt8A4.XOHXsA"/>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83jdtgsOMrbdG_5Y.4rw0w"/>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rgidius">
  <a:themeElements>
    <a:clrScheme name="Argidius">
      <a:dk1>
        <a:sysClr val="windowText" lastClr="000000"/>
      </a:dk1>
      <a:lt1>
        <a:sysClr val="window" lastClr="FFFFFF"/>
      </a:lt1>
      <a:dk2>
        <a:srgbClr val="44546A"/>
      </a:dk2>
      <a:lt2>
        <a:srgbClr val="E7E6E6"/>
      </a:lt2>
      <a:accent1>
        <a:srgbClr val="3C655F"/>
      </a:accent1>
      <a:accent2>
        <a:srgbClr val="EDB805"/>
      </a:accent2>
      <a:accent3>
        <a:srgbClr val="FEE914"/>
      </a:accent3>
      <a:accent4>
        <a:srgbClr val="A5A5A5"/>
      </a:accent4>
      <a:accent5>
        <a:srgbClr val="AEA23B"/>
      </a:accent5>
      <a:accent6>
        <a:srgbClr val="70AD47"/>
      </a:accent6>
      <a:hlink>
        <a:srgbClr val="0563C1"/>
      </a:hlink>
      <a:folHlink>
        <a:srgbClr val="954F72"/>
      </a:folHlink>
    </a:clrScheme>
    <a:fontScheme name="Argidius">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gidius" id="{84C734D3-1494-4EB0-AD4B-2C0C1B42D1EB}" vid="{FE52B1AF-F9B0-43D9-A0FA-A17EF168C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174a7a9-ded1-4ed9-9dea-0405b5d9bc79" xsi:nil="true"/>
    <lcf76f155ced4ddcb4097134ff3c332f xmlns="b688f9cd-cb5e-40a9-8411-cf8ab9e70a5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93DD5364AA554BAA8A24D3063EAB64" ma:contentTypeVersion="10" ma:contentTypeDescription="Create a new document." ma:contentTypeScope="" ma:versionID="698f4d90b5181e6263e94cca8a4d9ce7">
  <xsd:schema xmlns:xsd="http://www.w3.org/2001/XMLSchema" xmlns:xs="http://www.w3.org/2001/XMLSchema" xmlns:p="http://schemas.microsoft.com/office/2006/metadata/properties" xmlns:ns2="b688f9cd-cb5e-40a9-8411-cf8ab9e70a57" xmlns:ns3="4174a7a9-ded1-4ed9-9dea-0405b5d9bc79" targetNamespace="http://schemas.microsoft.com/office/2006/metadata/properties" ma:root="true" ma:fieldsID="d2f77493388ef8e0636b206854ee4bd8" ns2:_="" ns3:_="">
    <xsd:import namespace="b688f9cd-cb5e-40a9-8411-cf8ab9e70a57"/>
    <xsd:import namespace="4174a7a9-ded1-4ed9-9dea-0405b5d9bc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88f9cd-cb5e-40a9-8411-cf8ab9e70a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ad3672e-4f06-4624-8734-b96e843e8259"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74a7a9-ded1-4ed9-9dea-0405b5d9bc7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38a618b-6122-4290-aa92-bb77e06aed91}" ma:internalName="TaxCatchAll" ma:showField="CatchAllData" ma:web="4174a7a9-ded1-4ed9-9dea-0405b5d9bc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1B5CB5-264B-4E51-A861-57E6EA4CEF8D}">
  <ds:schemaRefs>
    <ds:schemaRef ds:uri="http://schemas.microsoft.com/sharepoint/v3/contenttype/forms"/>
  </ds:schemaRefs>
</ds:datastoreItem>
</file>

<file path=customXml/itemProps2.xml><?xml version="1.0" encoding="utf-8"?>
<ds:datastoreItem xmlns:ds="http://schemas.openxmlformats.org/officeDocument/2006/customXml" ds:itemID="{0828643C-9B8B-49BE-BCA3-AF07B71DF2C9}">
  <ds:schemaRefs>
    <ds:schemaRef ds:uri="http://schemas.openxmlformats.org/package/2006/metadata/core-properties"/>
    <ds:schemaRef ds:uri="4174a7a9-ded1-4ed9-9dea-0405b5d9bc79"/>
    <ds:schemaRef ds:uri="http://purl.org/dc/elements/1.1/"/>
    <ds:schemaRef ds:uri="http://schemas.microsoft.com/office/2006/documentManagement/types"/>
    <ds:schemaRef ds:uri="http://purl.org/dc/terms/"/>
    <ds:schemaRef ds:uri="http://purl.org/dc/dcmitype/"/>
    <ds:schemaRef ds:uri="http://www.w3.org/XML/1998/namespace"/>
    <ds:schemaRef ds:uri="http://schemas.microsoft.com/office/infopath/2007/PartnerControls"/>
    <ds:schemaRef ds:uri="b688f9cd-cb5e-40a9-8411-cf8ab9e70a57"/>
    <ds:schemaRef ds:uri="http://schemas.microsoft.com/office/2006/metadata/properties"/>
  </ds:schemaRefs>
</ds:datastoreItem>
</file>

<file path=customXml/itemProps3.xml><?xml version="1.0" encoding="utf-8"?>
<ds:datastoreItem xmlns:ds="http://schemas.openxmlformats.org/officeDocument/2006/customXml" ds:itemID="{64F90965-5327-4EC1-91DA-83AD153B3FC6}">
  <ds:schemaRefs>
    <ds:schemaRef ds:uri="4174a7a9-ded1-4ed9-9dea-0405b5d9bc79"/>
    <ds:schemaRef ds:uri="b688f9cd-cb5e-40a9-8411-cf8ab9e70a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4db6a6d-cf3b-450d-9483-e5c853d931d2}" enabled="1" method="Standard" siteId="{ecabf4f5-0dbc-4f2c-b80e-99d3aa5f44b6}" removed="0"/>
</clbl:labelList>
</file>

<file path=docProps/app.xml><?xml version="1.0" encoding="utf-8"?>
<Properties xmlns="http://schemas.openxmlformats.org/officeDocument/2006/extended-properties" xmlns:vt="http://schemas.openxmlformats.org/officeDocument/2006/docPropsVTypes">
  <Template>Argidius</Template>
  <TotalTime>1149</TotalTime>
  <Words>406</Words>
  <Application>Microsoft Office PowerPoint</Application>
  <PresentationFormat>Widescreen</PresentationFormat>
  <Paragraphs>61</Paragraphs>
  <Slides>1</Slides>
  <Notes>1</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1</vt:i4>
      </vt:variant>
    </vt:vector>
  </HeadingPairs>
  <TitlesOfParts>
    <vt:vector size="12" baseType="lpstr">
      <vt:lpstr>Aptos</vt:lpstr>
      <vt:lpstr>Aptos Display</vt:lpstr>
      <vt:lpstr>Arial</vt:lpstr>
      <vt:lpstr>Lato</vt:lpstr>
      <vt:lpstr>Lato Light</vt:lpstr>
      <vt:lpstr>Lato Medium</vt:lpstr>
      <vt:lpstr>Open Sans</vt:lpstr>
      <vt:lpstr>Poppins Bold</vt:lpstr>
      <vt:lpstr>Tw Cen MT</vt:lpstr>
      <vt:lpstr>Argidius</vt:lpstr>
      <vt:lpstr>think-cell Slide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Mariana Noguera</dc:creator>
  <cp:lastModifiedBy>Vannesa Ladino</cp:lastModifiedBy>
  <cp:revision>4</cp:revision>
  <dcterms:created xsi:type="dcterms:W3CDTF">2025-05-30T14:43:11Z</dcterms:created>
  <dcterms:modified xsi:type="dcterms:W3CDTF">2025-11-12T23:28:01Z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0x010100EE93DD5364AA554BAA8A24D3063EAB64</vt:lpwstr>
  </property>
  <property fmtid="{D5CDD505-2E9C-101B-9397-08002B2CF9AE}" pid="3" name="MediaServiceImageTags">
    <vt:lpwstr/>
  </property>
</Properties>
</file>